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96" r:id="rId3"/>
    <p:sldId id="306" r:id="rId4"/>
    <p:sldId id="433" r:id="rId5"/>
    <p:sldId id="298" r:id="rId6"/>
    <p:sldId id="423" r:id="rId7"/>
    <p:sldId id="299" r:id="rId8"/>
    <p:sldId id="301" r:id="rId9"/>
    <p:sldId id="304" r:id="rId10"/>
    <p:sldId id="302" r:id="rId11"/>
    <p:sldId id="431" r:id="rId12"/>
    <p:sldId id="303" r:id="rId13"/>
    <p:sldId id="424" r:id="rId14"/>
    <p:sldId id="305" r:id="rId15"/>
    <p:sldId id="425" r:id="rId16"/>
    <p:sldId id="426" r:id="rId17"/>
    <p:sldId id="319" r:id="rId18"/>
    <p:sldId id="320" r:id="rId19"/>
    <p:sldId id="322" r:id="rId20"/>
    <p:sldId id="321" r:id="rId21"/>
    <p:sldId id="324" r:id="rId22"/>
    <p:sldId id="323" r:id="rId23"/>
    <p:sldId id="325" r:id="rId24"/>
    <p:sldId id="427" r:id="rId25"/>
    <p:sldId id="397" r:id="rId26"/>
    <p:sldId id="404" r:id="rId27"/>
    <p:sldId id="432" r:id="rId28"/>
    <p:sldId id="398" r:id="rId29"/>
    <p:sldId id="399" r:id="rId30"/>
    <p:sldId id="428" r:id="rId31"/>
    <p:sldId id="330" r:id="rId32"/>
    <p:sldId id="332" r:id="rId33"/>
    <p:sldId id="429" r:id="rId34"/>
    <p:sldId id="430" r:id="rId35"/>
    <p:sldId id="435" r:id="rId36"/>
    <p:sldId id="436" r:id="rId37"/>
    <p:sldId id="437" r:id="rId38"/>
    <p:sldId id="352" r:id="rId39"/>
    <p:sldId id="353" r:id="rId40"/>
    <p:sldId id="30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9MPKus3T7ohqJ71R8GAeOA==" hashData="l2+XbOeSqGCQAfobuOBe8csl/c8JNS3Nlnwu2Lbk+hnFBzIulXRDxRqU8P30J1q3SVFCF8ENDQGjwdikkTLHyg=="/>
  <p:extLst>
    <p:ext uri="{521415D9-36F7-43E2-AB2F-B90AF26B5E84}">
      <p14:sectionLst xmlns:p14="http://schemas.microsoft.com/office/powerpoint/2010/main">
        <p14:section name="Default Section" id="{0C00E0E7-69C2-437F-877B-242B360B5D3B}">
          <p14:sldIdLst>
            <p14:sldId id="256"/>
            <p14:sldId id="296"/>
            <p14:sldId id="306"/>
            <p14:sldId id="433"/>
            <p14:sldId id="298"/>
            <p14:sldId id="423"/>
            <p14:sldId id="299"/>
            <p14:sldId id="301"/>
            <p14:sldId id="304"/>
            <p14:sldId id="302"/>
            <p14:sldId id="431"/>
            <p14:sldId id="303"/>
            <p14:sldId id="424"/>
            <p14:sldId id="305"/>
            <p14:sldId id="425"/>
            <p14:sldId id="426"/>
            <p14:sldId id="319"/>
            <p14:sldId id="320"/>
            <p14:sldId id="322"/>
            <p14:sldId id="321"/>
            <p14:sldId id="324"/>
            <p14:sldId id="323"/>
            <p14:sldId id="325"/>
            <p14:sldId id="427"/>
            <p14:sldId id="397"/>
            <p14:sldId id="404"/>
            <p14:sldId id="432"/>
            <p14:sldId id="398"/>
            <p14:sldId id="399"/>
            <p14:sldId id="428"/>
            <p14:sldId id="330"/>
            <p14:sldId id="332"/>
            <p14:sldId id="429"/>
            <p14:sldId id="430"/>
            <p14:sldId id="435"/>
            <p14:sldId id="436"/>
            <p14:sldId id="437"/>
            <p14:sldId id="352"/>
            <p14:sldId id="353"/>
            <p14:sldId id="307"/>
          </p14:sldIdLst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4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4620"/>
  </p:normalViewPr>
  <p:slideViewPr>
    <p:cSldViewPr snapToGrid="0">
      <p:cViewPr>
        <p:scale>
          <a:sx n="84" d="100"/>
          <a:sy n="84" d="100"/>
        </p:scale>
        <p:origin x="-72" y="6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lpa mahajan" userId="d48fe7ff-3702-4bc7-bca5-0704cfde4964" providerId="ADAL" clId="{F834B597-71A0-BB4E-B978-05E6BA6FEB70}"/>
    <pc:docChg chg="custSel addSld modSld modSection">
      <pc:chgData name="Shilpa mahajan" userId="d48fe7ff-3702-4bc7-bca5-0704cfde4964" providerId="ADAL" clId="{F834B597-71A0-BB4E-B978-05E6BA6FEB70}" dt="2021-02-08T13:53:22.654" v="36" actId="27636"/>
      <pc:docMkLst>
        <pc:docMk/>
      </pc:docMkLst>
      <pc:sldChg chg="modSp mod">
        <pc:chgData name="Shilpa mahajan" userId="d48fe7ff-3702-4bc7-bca5-0704cfde4964" providerId="ADAL" clId="{F834B597-71A0-BB4E-B978-05E6BA6FEB70}" dt="2021-02-08T13:53:22.654" v="36" actId="27636"/>
        <pc:sldMkLst>
          <pc:docMk/>
          <pc:sldMk cId="4121188932" sldId="299"/>
        </pc:sldMkLst>
        <pc:spChg chg="mod">
          <ac:chgData name="Shilpa mahajan" userId="d48fe7ff-3702-4bc7-bca5-0704cfde4964" providerId="ADAL" clId="{F834B597-71A0-BB4E-B978-05E6BA6FEB70}" dt="2021-02-08T13:53:22.654" v="36" actId="27636"/>
          <ac:spMkLst>
            <pc:docMk/>
            <pc:sldMk cId="4121188932" sldId="299"/>
            <ac:spMk id="3" creationId="{01744CF1-3BDF-49E7-90AE-0CC4A7D19DAA}"/>
          </ac:spMkLst>
        </pc:spChg>
      </pc:sldChg>
      <pc:sldChg chg="delSp modSp mod">
        <pc:chgData name="Shilpa mahajan" userId="d48fe7ff-3702-4bc7-bca5-0704cfde4964" providerId="ADAL" clId="{F834B597-71A0-BB4E-B978-05E6BA6FEB70}" dt="2021-02-08T13:48:49.064" v="16" actId="20577"/>
        <pc:sldMkLst>
          <pc:docMk/>
          <pc:sldMk cId="836099147" sldId="306"/>
        </pc:sldMkLst>
        <pc:spChg chg="mod">
          <ac:chgData name="Shilpa mahajan" userId="d48fe7ff-3702-4bc7-bca5-0704cfde4964" providerId="ADAL" clId="{F834B597-71A0-BB4E-B978-05E6BA6FEB70}" dt="2021-02-08T13:46:02.006" v="2"/>
          <ac:spMkLst>
            <pc:docMk/>
            <pc:sldMk cId="836099147" sldId="306"/>
            <ac:spMk id="2" creationId="{F49555A8-C495-41C5-A337-0CA83A545B05}"/>
          </ac:spMkLst>
        </pc:spChg>
        <pc:spChg chg="mod">
          <ac:chgData name="Shilpa mahajan" userId="d48fe7ff-3702-4bc7-bca5-0704cfde4964" providerId="ADAL" clId="{F834B597-71A0-BB4E-B978-05E6BA6FEB70}" dt="2021-02-08T13:48:49.064" v="16" actId="20577"/>
          <ac:spMkLst>
            <pc:docMk/>
            <pc:sldMk cId="836099147" sldId="306"/>
            <ac:spMk id="3" creationId="{458AB6FE-9B43-43F8-97D2-17CE88B7CD67}"/>
          </ac:spMkLst>
        </pc:spChg>
        <pc:picChg chg="del mod">
          <ac:chgData name="Shilpa mahajan" userId="d48fe7ff-3702-4bc7-bca5-0704cfde4964" providerId="ADAL" clId="{F834B597-71A0-BB4E-B978-05E6BA6FEB70}" dt="2021-02-08T13:47:50.629" v="8" actId="21"/>
          <ac:picMkLst>
            <pc:docMk/>
            <pc:sldMk cId="836099147" sldId="306"/>
            <ac:picMk id="4" creationId="{1062D2FC-1E88-4390-BB23-57101B49F3F8}"/>
          </ac:picMkLst>
        </pc:picChg>
      </pc:sldChg>
      <pc:sldChg chg="addSp modSp new mod">
        <pc:chgData name="Shilpa mahajan" userId="d48fe7ff-3702-4bc7-bca5-0704cfde4964" providerId="ADAL" clId="{F834B597-71A0-BB4E-B978-05E6BA6FEB70}" dt="2021-02-08T13:49:59.737" v="20" actId="20577"/>
        <pc:sldMkLst>
          <pc:docMk/>
          <pc:sldMk cId="3282777805" sldId="433"/>
        </pc:sldMkLst>
        <pc:spChg chg="mod">
          <ac:chgData name="Shilpa mahajan" userId="d48fe7ff-3702-4bc7-bca5-0704cfde4964" providerId="ADAL" clId="{F834B597-71A0-BB4E-B978-05E6BA6FEB70}" dt="2021-02-08T13:47:52.930" v="10" actId="20577"/>
          <ac:spMkLst>
            <pc:docMk/>
            <pc:sldMk cId="3282777805" sldId="433"/>
            <ac:spMk id="3" creationId="{79050B6D-DDDE-254C-9BA2-2F5408890488}"/>
          </ac:spMkLst>
        </pc:spChg>
        <pc:spChg chg="add mod">
          <ac:chgData name="Shilpa mahajan" userId="d48fe7ff-3702-4bc7-bca5-0704cfde4964" providerId="ADAL" clId="{F834B597-71A0-BB4E-B978-05E6BA6FEB70}" dt="2021-02-08T13:49:59.737" v="20" actId="20577"/>
          <ac:spMkLst>
            <pc:docMk/>
            <pc:sldMk cId="3282777805" sldId="433"/>
            <ac:spMk id="6" creationId="{537EC2DC-8DF8-0B48-B6A3-DA4B0904BABC}"/>
          </ac:spMkLst>
        </pc:spChg>
        <pc:picChg chg="add mod">
          <ac:chgData name="Shilpa mahajan" userId="d48fe7ff-3702-4bc7-bca5-0704cfde4964" providerId="ADAL" clId="{F834B597-71A0-BB4E-B978-05E6BA6FEB70}" dt="2021-02-08T13:47:59.537" v="12" actId="1076"/>
          <ac:picMkLst>
            <pc:docMk/>
            <pc:sldMk cId="3282777805" sldId="433"/>
            <ac:picMk id="5" creationId="{D771BB69-EB30-9144-9D34-895490B314AA}"/>
          </ac:picMkLst>
        </pc:picChg>
      </pc:sldChg>
    </pc:docChg>
  </pc:docChgLst>
</pc:chgInfo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lifewire.com/what-is-an-ip-address-2625920" TargetMode="External"/></Relationships>
</file>

<file path=ppt/diagrams/_rels/data7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omputerhope.com/jargon/r/rounrobi.htm" TargetMode="External"/></Relationships>
</file>

<file path=ppt/diagrams/_rels/drawing10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lifewire.com/what-is-an-ip-address-2625920" TargetMode="External"/></Relationships>
</file>

<file path=ppt/diagrams/_rels/drawing7.xml.rels><?xml version="1.0" encoding="UTF-8" standalone="yes"?>
<Relationships xmlns="http://schemas.openxmlformats.org/package/2006/relationships"><Relationship Id="rId1" Type="http://schemas.openxmlformats.org/officeDocument/2006/relationships/hyperlink" Target="http://www.computerhope.com/jargon/r/rounrobi.htm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B6764A-FEB0-4CC3-991E-1D5057FDC53A}" type="doc">
      <dgm:prSet loTypeId="urn:microsoft.com/office/officeart/2005/8/layout/process5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5787E516-6A7D-4541-B8E8-C9060ED1C16D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Tons of public resources contains plenty of information </a:t>
          </a:r>
          <a:r>
            <a:rPr lang="en-IN" dirty="0" err="1"/>
            <a:t>spreaded</a:t>
          </a:r>
          <a:r>
            <a:rPr lang="en-IN" dirty="0"/>
            <a:t> across the internet. </a:t>
          </a:r>
        </a:p>
      </dgm:t>
    </dgm:pt>
    <dgm:pt modelId="{9ABF088A-4EAF-4011-A767-53A39F4F96D5}" type="parTrans" cxnId="{32D8E902-ABEF-43BC-9E4C-09EC5B84D884}">
      <dgm:prSet/>
      <dgm:spPr/>
      <dgm:t>
        <a:bodyPr/>
        <a:lstStyle/>
        <a:p>
          <a:endParaRPr lang="en-IN"/>
        </a:p>
      </dgm:t>
    </dgm:pt>
    <dgm:pt modelId="{C414E92E-3F8E-4193-B587-94E0816F9AB7}" type="sibTrans" cxnId="{32D8E902-ABEF-43BC-9E4C-09EC5B84D884}">
      <dgm:prSet/>
      <dgm:spPr/>
      <dgm:t>
        <a:bodyPr/>
        <a:lstStyle/>
        <a:p>
          <a:endParaRPr lang="en-IN"/>
        </a:p>
      </dgm:t>
    </dgm:pt>
    <dgm:pt modelId="{9B1E8A94-A295-4CC3-AB8D-AC4F0EFD935B}">
      <dgm:prSet/>
      <dgm:spPr/>
      <dgm:t>
        <a:bodyPr/>
        <a:lstStyle/>
        <a:p>
          <a:r>
            <a:rPr lang="en-IN" dirty="0"/>
            <a:t>That’s why the </a:t>
          </a:r>
          <a:r>
            <a:rPr lang="en-IN" b="1" dirty="0">
              <a:solidFill>
                <a:schemeClr val="tx1"/>
              </a:solidFill>
            </a:rPr>
            <a:t>OSINT Framework plays </a:t>
          </a:r>
          <a:r>
            <a:rPr lang="en-IN" dirty="0"/>
            <a:t>such an important role</a:t>
          </a:r>
        </a:p>
      </dgm:t>
    </dgm:pt>
    <dgm:pt modelId="{E121807A-94E9-4325-AD80-FE6715533684}" type="parTrans" cxnId="{0AE3DE7B-E000-4887-96B2-94AB3BC8EED2}">
      <dgm:prSet/>
      <dgm:spPr/>
      <dgm:t>
        <a:bodyPr/>
        <a:lstStyle/>
        <a:p>
          <a:endParaRPr lang="en-IN"/>
        </a:p>
      </dgm:t>
    </dgm:pt>
    <dgm:pt modelId="{365C6406-AA42-4CB8-9798-92D2AE185DD4}" type="sibTrans" cxnId="{0AE3DE7B-E000-4887-96B2-94AB3BC8EED2}">
      <dgm:prSet/>
      <dgm:spPr/>
      <dgm:t>
        <a:bodyPr/>
        <a:lstStyle/>
        <a:p>
          <a:endParaRPr lang="en-IN"/>
        </a:p>
      </dgm:t>
    </dgm:pt>
    <dgm:pt modelId="{027F2025-7C29-41F0-9259-74D0C7BB1DBF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Collection of OSINT tools </a:t>
          </a:r>
          <a:r>
            <a:rPr lang="en-IN" dirty="0"/>
            <a:t>to ease data collection.</a:t>
          </a:r>
        </a:p>
      </dgm:t>
    </dgm:pt>
    <dgm:pt modelId="{13BDEA2F-CAB5-4245-84A1-AF2866E26F88}" type="parTrans" cxnId="{44C544AD-D299-460A-A07A-021451D6D984}">
      <dgm:prSet/>
      <dgm:spPr/>
      <dgm:t>
        <a:bodyPr/>
        <a:lstStyle/>
        <a:p>
          <a:endParaRPr lang="en-IN"/>
        </a:p>
      </dgm:t>
    </dgm:pt>
    <dgm:pt modelId="{6FE2C8DC-C2E4-4D0D-8660-CC437F1299E6}" type="sibTrans" cxnId="{44C544AD-D299-460A-A07A-021451D6D984}">
      <dgm:prSet/>
      <dgm:spPr/>
      <dgm:t>
        <a:bodyPr/>
        <a:lstStyle/>
        <a:p>
          <a:endParaRPr lang="en-IN"/>
        </a:p>
      </dgm:t>
    </dgm:pt>
    <dgm:pt modelId="{DC4D3095-B1EE-4CA0-8AFD-347CAA74D777}">
      <dgm:prSet/>
      <dgm:spPr/>
      <dgm:t>
        <a:bodyPr/>
        <a:lstStyle/>
        <a:p>
          <a:r>
            <a:rPr lang="en-IN" sz="2200"/>
            <a:t>Used for </a:t>
          </a:r>
        </a:p>
      </dgm:t>
    </dgm:pt>
    <dgm:pt modelId="{3B016A59-9EF9-464B-97EC-E660167757AB}" type="parTrans" cxnId="{66FFC617-6F81-4883-BAE3-8982666201A4}">
      <dgm:prSet/>
      <dgm:spPr/>
      <dgm:t>
        <a:bodyPr/>
        <a:lstStyle/>
        <a:p>
          <a:endParaRPr lang="en-IN"/>
        </a:p>
      </dgm:t>
    </dgm:pt>
    <dgm:pt modelId="{CA785BE6-0BD6-420B-800B-5B0C84DE25DE}" type="sibTrans" cxnId="{66FFC617-6F81-4883-BAE3-8982666201A4}">
      <dgm:prSet/>
      <dgm:spPr/>
      <dgm:t>
        <a:bodyPr/>
        <a:lstStyle/>
        <a:p>
          <a:endParaRPr lang="en-IN"/>
        </a:p>
      </dgm:t>
    </dgm:pt>
    <dgm:pt modelId="{2F08921E-7899-461D-8FAB-36463A5275B4}">
      <dgm:prSet custT="1"/>
      <dgm:spPr/>
      <dgm:t>
        <a:bodyPr/>
        <a:lstStyle/>
        <a:p>
          <a:r>
            <a:rPr lang="en-IN" sz="1800" b="1" dirty="0">
              <a:solidFill>
                <a:schemeClr val="tx1"/>
              </a:solidFill>
            </a:rPr>
            <a:t>Digital </a:t>
          </a:r>
          <a:r>
            <a:rPr lang="en-IN" sz="1800" b="1" dirty="0" err="1">
              <a:solidFill>
                <a:schemeClr val="tx1"/>
              </a:solidFill>
            </a:rPr>
            <a:t>footprinting</a:t>
          </a:r>
          <a:r>
            <a:rPr lang="en-IN" sz="1800" b="1" dirty="0">
              <a:solidFill>
                <a:schemeClr val="tx1"/>
              </a:solidFill>
            </a:rPr>
            <a:t>, </a:t>
          </a:r>
          <a:endParaRPr lang="en-IN" sz="1800" dirty="0">
            <a:solidFill>
              <a:schemeClr val="tx1"/>
            </a:solidFill>
          </a:endParaRPr>
        </a:p>
      </dgm:t>
    </dgm:pt>
    <dgm:pt modelId="{9DE77132-E003-4874-A01C-9CB541CDD047}" type="parTrans" cxnId="{62F75956-DFA1-4133-B47D-7B95B32DA8D0}">
      <dgm:prSet/>
      <dgm:spPr/>
      <dgm:t>
        <a:bodyPr/>
        <a:lstStyle/>
        <a:p>
          <a:endParaRPr lang="en-IN"/>
        </a:p>
      </dgm:t>
    </dgm:pt>
    <dgm:pt modelId="{3F3419EC-5437-4BB1-935C-2B19F8369658}" type="sibTrans" cxnId="{62F75956-DFA1-4133-B47D-7B95B32DA8D0}">
      <dgm:prSet/>
      <dgm:spPr/>
      <dgm:t>
        <a:bodyPr/>
        <a:lstStyle/>
        <a:p>
          <a:endParaRPr lang="en-IN"/>
        </a:p>
      </dgm:t>
    </dgm:pt>
    <dgm:pt modelId="{82A9B318-874B-4F3F-852D-41E911C49CD4}">
      <dgm:prSet custT="1"/>
      <dgm:spPr/>
      <dgm:t>
        <a:bodyPr/>
        <a:lstStyle/>
        <a:p>
          <a:r>
            <a:rPr lang="en-IN" sz="1800" b="1" dirty="0">
              <a:solidFill>
                <a:schemeClr val="tx1"/>
              </a:solidFill>
            </a:rPr>
            <a:t>OSINT research, </a:t>
          </a:r>
          <a:endParaRPr lang="en-IN" sz="1800" dirty="0">
            <a:solidFill>
              <a:schemeClr val="tx1"/>
            </a:solidFill>
          </a:endParaRPr>
        </a:p>
      </dgm:t>
    </dgm:pt>
    <dgm:pt modelId="{AC9A8CD6-4B17-4DB1-BA3F-45155432BC26}" type="parTrans" cxnId="{34E0F0F6-0D0B-4D7E-9EBD-FF9466A3159F}">
      <dgm:prSet/>
      <dgm:spPr/>
      <dgm:t>
        <a:bodyPr/>
        <a:lstStyle/>
        <a:p>
          <a:endParaRPr lang="en-IN"/>
        </a:p>
      </dgm:t>
    </dgm:pt>
    <dgm:pt modelId="{51CBA8E6-342A-43F4-AC64-7B0F8C7DE7F5}" type="sibTrans" cxnId="{34E0F0F6-0D0B-4D7E-9EBD-FF9466A3159F}">
      <dgm:prSet/>
      <dgm:spPr/>
      <dgm:t>
        <a:bodyPr/>
        <a:lstStyle/>
        <a:p>
          <a:endParaRPr lang="en-IN"/>
        </a:p>
      </dgm:t>
    </dgm:pt>
    <dgm:pt modelId="{BFFF8B54-4F72-4775-9BB0-5615B3230432}">
      <dgm:prSet custT="1"/>
      <dgm:spPr/>
      <dgm:t>
        <a:bodyPr/>
        <a:lstStyle/>
        <a:p>
          <a:r>
            <a:rPr lang="en-IN" sz="1800" b="1" dirty="0">
              <a:solidFill>
                <a:schemeClr val="tx1"/>
              </a:solidFill>
            </a:rPr>
            <a:t>intelligence gathering, and </a:t>
          </a:r>
          <a:endParaRPr lang="en-IN" sz="1800" dirty="0">
            <a:solidFill>
              <a:schemeClr val="tx1"/>
            </a:solidFill>
          </a:endParaRPr>
        </a:p>
      </dgm:t>
    </dgm:pt>
    <dgm:pt modelId="{47D052BF-A1D4-4EBC-BCC4-8E645C9E64CC}" type="parTrans" cxnId="{364F5491-3402-454E-BAD6-5094154F8BDF}">
      <dgm:prSet/>
      <dgm:spPr/>
      <dgm:t>
        <a:bodyPr/>
        <a:lstStyle/>
        <a:p>
          <a:endParaRPr lang="en-IN"/>
        </a:p>
      </dgm:t>
    </dgm:pt>
    <dgm:pt modelId="{56C3C149-7704-4EEC-98F3-90AB5CC599CC}" type="sibTrans" cxnId="{364F5491-3402-454E-BAD6-5094154F8BDF}">
      <dgm:prSet/>
      <dgm:spPr/>
      <dgm:t>
        <a:bodyPr/>
        <a:lstStyle/>
        <a:p>
          <a:endParaRPr lang="en-IN"/>
        </a:p>
      </dgm:t>
    </dgm:pt>
    <dgm:pt modelId="{E8D222DF-F79C-4396-8F2A-ABFD17BB703D}">
      <dgm:prSet custT="1"/>
      <dgm:spPr/>
      <dgm:t>
        <a:bodyPr/>
        <a:lstStyle/>
        <a:p>
          <a:r>
            <a:rPr lang="en-IN" sz="1800" b="1" dirty="0">
              <a:solidFill>
                <a:schemeClr val="tx1"/>
              </a:solidFill>
            </a:rPr>
            <a:t>reconnaissance.</a:t>
          </a:r>
          <a:endParaRPr lang="en-IN" sz="1800" dirty="0">
            <a:solidFill>
              <a:schemeClr val="tx1"/>
            </a:solidFill>
          </a:endParaRPr>
        </a:p>
      </dgm:t>
    </dgm:pt>
    <dgm:pt modelId="{B79DA230-1D69-402B-904E-EE66677E8654}" type="parTrans" cxnId="{419190B0-584A-48E2-A5E8-B8B46EB5E703}">
      <dgm:prSet/>
      <dgm:spPr/>
      <dgm:t>
        <a:bodyPr/>
        <a:lstStyle/>
        <a:p>
          <a:endParaRPr lang="en-IN"/>
        </a:p>
      </dgm:t>
    </dgm:pt>
    <dgm:pt modelId="{DFC7C05C-B487-48A8-8ACA-DCCA69A6B952}" type="sibTrans" cxnId="{419190B0-584A-48E2-A5E8-B8B46EB5E703}">
      <dgm:prSet/>
      <dgm:spPr/>
      <dgm:t>
        <a:bodyPr/>
        <a:lstStyle/>
        <a:p>
          <a:endParaRPr lang="en-IN"/>
        </a:p>
      </dgm:t>
    </dgm:pt>
    <dgm:pt modelId="{05CFE072-42AC-4B71-ACDF-BACCABA9AABE}">
      <dgm:prSet/>
      <dgm:spPr/>
      <dgm:t>
        <a:bodyPr/>
        <a:lstStyle/>
        <a:p>
          <a:r>
            <a:rPr lang="en-IN" dirty="0"/>
            <a:t>It provides a simple </a:t>
          </a:r>
          <a:r>
            <a:rPr lang="en-IN" b="1" dirty="0">
              <a:solidFill>
                <a:schemeClr val="tx1"/>
              </a:solidFill>
            </a:rPr>
            <a:t>web-based interface</a:t>
          </a:r>
          <a:endParaRPr lang="en-IN" dirty="0">
            <a:solidFill>
              <a:schemeClr val="tx1"/>
            </a:solidFill>
          </a:endParaRPr>
        </a:p>
      </dgm:t>
    </dgm:pt>
    <dgm:pt modelId="{EB2437A6-2A96-4C2C-82B4-F315A31BAAE9}" type="parTrans" cxnId="{B2438EBF-6411-43B6-B476-B252AA165AF5}">
      <dgm:prSet/>
      <dgm:spPr/>
      <dgm:t>
        <a:bodyPr/>
        <a:lstStyle/>
        <a:p>
          <a:endParaRPr lang="en-IN"/>
        </a:p>
      </dgm:t>
    </dgm:pt>
    <dgm:pt modelId="{899F8F3E-9159-4EBC-99C1-7F44AA1311DA}" type="sibTrans" cxnId="{B2438EBF-6411-43B6-B476-B252AA165AF5}">
      <dgm:prSet/>
      <dgm:spPr/>
      <dgm:t>
        <a:bodyPr/>
        <a:lstStyle/>
        <a:p>
          <a:endParaRPr lang="en-IN"/>
        </a:p>
      </dgm:t>
    </dgm:pt>
    <dgm:pt modelId="{BAB15C0A-D804-440B-BC87-6B8C79010AA0}" type="pres">
      <dgm:prSet presAssocID="{C9B6764A-FEB0-4CC3-991E-1D5057FDC53A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AEA5FD3-B1B0-4C0C-836E-0156B0839E59}" type="pres">
      <dgm:prSet presAssocID="{5787E516-6A7D-4541-B8E8-C9060ED1C16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20EBCE-2C5D-4FA5-9910-74C724A0208F}" type="pres">
      <dgm:prSet presAssocID="{C414E92E-3F8E-4193-B587-94E0816F9AB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A265BAF3-955C-42E8-BD4F-9BC7C6301C17}" type="pres">
      <dgm:prSet presAssocID="{C414E92E-3F8E-4193-B587-94E0816F9AB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DD9E48A3-831D-4D90-B081-EF9A6CAB7A0F}" type="pres">
      <dgm:prSet presAssocID="{9B1E8A94-A295-4CC3-AB8D-AC4F0EFD935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7EDCD8-9551-42F6-BFF5-8EDA7FF662C5}" type="pres">
      <dgm:prSet presAssocID="{365C6406-AA42-4CB8-9798-92D2AE185DD4}" presName="sibTrans" presStyleLbl="sibTrans2D1" presStyleIdx="1" presStyleCnt="4"/>
      <dgm:spPr/>
      <dgm:t>
        <a:bodyPr/>
        <a:lstStyle/>
        <a:p>
          <a:endParaRPr lang="en-US"/>
        </a:p>
      </dgm:t>
    </dgm:pt>
    <dgm:pt modelId="{C4ADB676-4F18-4FB8-85B2-96B4310D4578}" type="pres">
      <dgm:prSet presAssocID="{365C6406-AA42-4CB8-9798-92D2AE185DD4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3626DA97-AF4B-4E84-AC06-32271EF646A0}" type="pres">
      <dgm:prSet presAssocID="{027F2025-7C29-41F0-9259-74D0C7BB1DBF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85590A-CE05-4093-B988-3B2696EE5472}" type="pres">
      <dgm:prSet presAssocID="{6FE2C8DC-C2E4-4D0D-8660-CC437F1299E6}" presName="sibTrans" presStyleLbl="sibTrans2D1" presStyleIdx="2" presStyleCnt="4"/>
      <dgm:spPr/>
      <dgm:t>
        <a:bodyPr/>
        <a:lstStyle/>
        <a:p>
          <a:endParaRPr lang="en-US"/>
        </a:p>
      </dgm:t>
    </dgm:pt>
    <dgm:pt modelId="{6A801C5C-5617-48A2-96A8-5E5B459F118A}" type="pres">
      <dgm:prSet presAssocID="{6FE2C8DC-C2E4-4D0D-8660-CC437F1299E6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B7FD4D8F-C2EF-43B2-B8EA-D27534D249FA}" type="pres">
      <dgm:prSet presAssocID="{DC4D3095-B1EE-4CA0-8AFD-347CAA74D777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74D83E-752F-4E8F-949C-70D5D5F051B3}" type="pres">
      <dgm:prSet presAssocID="{CA785BE6-0BD6-420B-800B-5B0C84DE25DE}" presName="sibTrans" presStyleLbl="sibTrans2D1" presStyleIdx="3" presStyleCnt="4"/>
      <dgm:spPr/>
      <dgm:t>
        <a:bodyPr/>
        <a:lstStyle/>
        <a:p>
          <a:endParaRPr lang="en-US"/>
        </a:p>
      </dgm:t>
    </dgm:pt>
    <dgm:pt modelId="{AACA484F-0504-4395-8898-4CBD878449B5}" type="pres">
      <dgm:prSet presAssocID="{CA785BE6-0BD6-420B-800B-5B0C84DE25DE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84B77EBA-753F-428B-A35B-57A0E992FAC4}" type="pres">
      <dgm:prSet presAssocID="{05CFE072-42AC-4B71-ACDF-BACCABA9AABE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D8E902-ABEF-43BC-9E4C-09EC5B84D884}" srcId="{C9B6764A-FEB0-4CC3-991E-1D5057FDC53A}" destId="{5787E516-6A7D-4541-B8E8-C9060ED1C16D}" srcOrd="0" destOrd="0" parTransId="{9ABF088A-4EAF-4011-A767-53A39F4F96D5}" sibTransId="{C414E92E-3F8E-4193-B587-94E0816F9AB7}"/>
    <dgm:cxn modelId="{FF67F409-8BBB-4C61-A99F-C7481B4F1D18}" type="presOf" srcId="{C414E92E-3F8E-4193-B587-94E0816F9AB7}" destId="{A265BAF3-955C-42E8-BD4F-9BC7C6301C17}" srcOrd="1" destOrd="0" presId="urn:microsoft.com/office/officeart/2005/8/layout/process5"/>
    <dgm:cxn modelId="{8C16D224-51F9-42AA-AC0B-4C3A4AD8229C}" type="presOf" srcId="{9B1E8A94-A295-4CC3-AB8D-AC4F0EFD935B}" destId="{DD9E48A3-831D-4D90-B081-EF9A6CAB7A0F}" srcOrd="0" destOrd="0" presId="urn:microsoft.com/office/officeart/2005/8/layout/process5"/>
    <dgm:cxn modelId="{66FFC617-6F81-4883-BAE3-8982666201A4}" srcId="{C9B6764A-FEB0-4CC3-991E-1D5057FDC53A}" destId="{DC4D3095-B1EE-4CA0-8AFD-347CAA74D777}" srcOrd="3" destOrd="0" parTransId="{3B016A59-9EF9-464B-97EC-E660167757AB}" sibTransId="{CA785BE6-0BD6-420B-800B-5B0C84DE25DE}"/>
    <dgm:cxn modelId="{39AB689D-36D5-416C-833F-3AD09D31CF9E}" type="presOf" srcId="{365C6406-AA42-4CB8-9798-92D2AE185DD4}" destId="{DC7EDCD8-9551-42F6-BFF5-8EDA7FF662C5}" srcOrd="0" destOrd="0" presId="urn:microsoft.com/office/officeart/2005/8/layout/process5"/>
    <dgm:cxn modelId="{76B0949A-B2A8-40FD-9F50-E60A623446CA}" type="presOf" srcId="{DC4D3095-B1EE-4CA0-8AFD-347CAA74D777}" destId="{B7FD4D8F-C2EF-43B2-B8EA-D27534D249FA}" srcOrd="0" destOrd="0" presId="urn:microsoft.com/office/officeart/2005/8/layout/process5"/>
    <dgm:cxn modelId="{3A3B3EE5-5B4D-4EF6-8D36-DED27B3AFA92}" type="presOf" srcId="{365C6406-AA42-4CB8-9798-92D2AE185DD4}" destId="{C4ADB676-4F18-4FB8-85B2-96B4310D4578}" srcOrd="1" destOrd="0" presId="urn:microsoft.com/office/officeart/2005/8/layout/process5"/>
    <dgm:cxn modelId="{DB8B855F-9B61-40A6-A009-22844066013C}" type="presOf" srcId="{CA785BE6-0BD6-420B-800B-5B0C84DE25DE}" destId="{AACA484F-0504-4395-8898-4CBD878449B5}" srcOrd="1" destOrd="0" presId="urn:microsoft.com/office/officeart/2005/8/layout/process5"/>
    <dgm:cxn modelId="{8E933D22-BE89-4623-8DF4-30E5E4BEB535}" type="presOf" srcId="{6FE2C8DC-C2E4-4D0D-8660-CC437F1299E6}" destId="{6A801C5C-5617-48A2-96A8-5E5B459F118A}" srcOrd="1" destOrd="0" presId="urn:microsoft.com/office/officeart/2005/8/layout/process5"/>
    <dgm:cxn modelId="{C43F0CEA-C1C1-4BC5-85AB-CB019374FB7A}" type="presOf" srcId="{05CFE072-42AC-4B71-ACDF-BACCABA9AABE}" destId="{84B77EBA-753F-428B-A35B-57A0E992FAC4}" srcOrd="0" destOrd="0" presId="urn:microsoft.com/office/officeart/2005/8/layout/process5"/>
    <dgm:cxn modelId="{6F180BE1-4401-4A73-91E6-90B42F60D1BB}" type="presOf" srcId="{C414E92E-3F8E-4193-B587-94E0816F9AB7}" destId="{1520EBCE-2C5D-4FA5-9910-74C724A0208F}" srcOrd="0" destOrd="0" presId="urn:microsoft.com/office/officeart/2005/8/layout/process5"/>
    <dgm:cxn modelId="{C4F636E8-8ED4-41E9-80A5-A24D41369630}" type="presOf" srcId="{CA785BE6-0BD6-420B-800B-5B0C84DE25DE}" destId="{6274D83E-752F-4E8F-949C-70D5D5F051B3}" srcOrd="0" destOrd="0" presId="urn:microsoft.com/office/officeart/2005/8/layout/process5"/>
    <dgm:cxn modelId="{4C6CF273-D0C5-4E15-BFC8-4747040C6516}" type="presOf" srcId="{C9B6764A-FEB0-4CC3-991E-1D5057FDC53A}" destId="{BAB15C0A-D804-440B-BC87-6B8C79010AA0}" srcOrd="0" destOrd="0" presId="urn:microsoft.com/office/officeart/2005/8/layout/process5"/>
    <dgm:cxn modelId="{B22DF299-3E07-4B38-97DB-0111C98F5E14}" type="presOf" srcId="{E8D222DF-F79C-4396-8F2A-ABFD17BB703D}" destId="{B7FD4D8F-C2EF-43B2-B8EA-D27534D249FA}" srcOrd="0" destOrd="4" presId="urn:microsoft.com/office/officeart/2005/8/layout/process5"/>
    <dgm:cxn modelId="{44C544AD-D299-460A-A07A-021451D6D984}" srcId="{C9B6764A-FEB0-4CC3-991E-1D5057FDC53A}" destId="{027F2025-7C29-41F0-9259-74D0C7BB1DBF}" srcOrd="2" destOrd="0" parTransId="{13BDEA2F-CAB5-4245-84A1-AF2866E26F88}" sibTransId="{6FE2C8DC-C2E4-4D0D-8660-CC437F1299E6}"/>
    <dgm:cxn modelId="{62F75956-DFA1-4133-B47D-7B95B32DA8D0}" srcId="{DC4D3095-B1EE-4CA0-8AFD-347CAA74D777}" destId="{2F08921E-7899-461D-8FAB-36463A5275B4}" srcOrd="0" destOrd="0" parTransId="{9DE77132-E003-4874-A01C-9CB541CDD047}" sibTransId="{3F3419EC-5437-4BB1-935C-2B19F8369658}"/>
    <dgm:cxn modelId="{DDB6302E-0B9A-4B28-B65B-ED6D4490B788}" type="presOf" srcId="{82A9B318-874B-4F3F-852D-41E911C49CD4}" destId="{B7FD4D8F-C2EF-43B2-B8EA-D27534D249FA}" srcOrd="0" destOrd="2" presId="urn:microsoft.com/office/officeart/2005/8/layout/process5"/>
    <dgm:cxn modelId="{A9C11C6B-C981-46D4-A7D4-5095FE9F2C00}" type="presOf" srcId="{027F2025-7C29-41F0-9259-74D0C7BB1DBF}" destId="{3626DA97-AF4B-4E84-AC06-32271EF646A0}" srcOrd="0" destOrd="0" presId="urn:microsoft.com/office/officeart/2005/8/layout/process5"/>
    <dgm:cxn modelId="{A9022E5B-79FE-4304-91C7-0AEE21068CF3}" type="presOf" srcId="{BFFF8B54-4F72-4775-9BB0-5615B3230432}" destId="{B7FD4D8F-C2EF-43B2-B8EA-D27534D249FA}" srcOrd="0" destOrd="3" presId="urn:microsoft.com/office/officeart/2005/8/layout/process5"/>
    <dgm:cxn modelId="{34E0F0F6-0D0B-4D7E-9EBD-FF9466A3159F}" srcId="{DC4D3095-B1EE-4CA0-8AFD-347CAA74D777}" destId="{82A9B318-874B-4F3F-852D-41E911C49CD4}" srcOrd="1" destOrd="0" parTransId="{AC9A8CD6-4B17-4DB1-BA3F-45155432BC26}" sibTransId="{51CBA8E6-342A-43F4-AC64-7B0F8C7DE7F5}"/>
    <dgm:cxn modelId="{6417DE17-047B-49B4-8EDE-EAB9481DFF92}" type="presOf" srcId="{2F08921E-7899-461D-8FAB-36463A5275B4}" destId="{B7FD4D8F-C2EF-43B2-B8EA-D27534D249FA}" srcOrd="0" destOrd="1" presId="urn:microsoft.com/office/officeart/2005/8/layout/process5"/>
    <dgm:cxn modelId="{364F5491-3402-454E-BAD6-5094154F8BDF}" srcId="{DC4D3095-B1EE-4CA0-8AFD-347CAA74D777}" destId="{BFFF8B54-4F72-4775-9BB0-5615B3230432}" srcOrd="2" destOrd="0" parTransId="{47D052BF-A1D4-4EBC-BCC4-8E645C9E64CC}" sibTransId="{56C3C149-7704-4EEC-98F3-90AB5CC599CC}"/>
    <dgm:cxn modelId="{0AE3DE7B-E000-4887-96B2-94AB3BC8EED2}" srcId="{C9B6764A-FEB0-4CC3-991E-1D5057FDC53A}" destId="{9B1E8A94-A295-4CC3-AB8D-AC4F0EFD935B}" srcOrd="1" destOrd="0" parTransId="{E121807A-94E9-4325-AD80-FE6715533684}" sibTransId="{365C6406-AA42-4CB8-9798-92D2AE185DD4}"/>
    <dgm:cxn modelId="{419190B0-584A-48E2-A5E8-B8B46EB5E703}" srcId="{DC4D3095-B1EE-4CA0-8AFD-347CAA74D777}" destId="{E8D222DF-F79C-4396-8F2A-ABFD17BB703D}" srcOrd="3" destOrd="0" parTransId="{B79DA230-1D69-402B-904E-EE66677E8654}" sibTransId="{DFC7C05C-B487-48A8-8ACA-DCCA69A6B952}"/>
    <dgm:cxn modelId="{257E71E1-8C24-48FA-89CC-1FC2C2A2446F}" type="presOf" srcId="{5787E516-6A7D-4541-B8E8-C9060ED1C16D}" destId="{2AEA5FD3-B1B0-4C0C-836E-0156B0839E59}" srcOrd="0" destOrd="0" presId="urn:microsoft.com/office/officeart/2005/8/layout/process5"/>
    <dgm:cxn modelId="{3A60E38E-81E5-43A1-894B-C7B50400D04A}" type="presOf" srcId="{6FE2C8DC-C2E4-4D0D-8660-CC437F1299E6}" destId="{B485590A-CE05-4093-B988-3B2696EE5472}" srcOrd="0" destOrd="0" presId="urn:microsoft.com/office/officeart/2005/8/layout/process5"/>
    <dgm:cxn modelId="{B2438EBF-6411-43B6-B476-B252AA165AF5}" srcId="{C9B6764A-FEB0-4CC3-991E-1D5057FDC53A}" destId="{05CFE072-42AC-4B71-ACDF-BACCABA9AABE}" srcOrd="4" destOrd="0" parTransId="{EB2437A6-2A96-4C2C-82B4-F315A31BAAE9}" sibTransId="{899F8F3E-9159-4EBC-99C1-7F44AA1311DA}"/>
    <dgm:cxn modelId="{2A65812C-E6AB-49EB-9337-2AF4CB32DBEC}" type="presParOf" srcId="{BAB15C0A-D804-440B-BC87-6B8C79010AA0}" destId="{2AEA5FD3-B1B0-4C0C-836E-0156B0839E59}" srcOrd="0" destOrd="0" presId="urn:microsoft.com/office/officeart/2005/8/layout/process5"/>
    <dgm:cxn modelId="{F17E822E-D569-471F-8B80-10517F5DC280}" type="presParOf" srcId="{BAB15C0A-D804-440B-BC87-6B8C79010AA0}" destId="{1520EBCE-2C5D-4FA5-9910-74C724A0208F}" srcOrd="1" destOrd="0" presId="urn:microsoft.com/office/officeart/2005/8/layout/process5"/>
    <dgm:cxn modelId="{586F207F-2D79-4583-A06A-C6A80C242D3D}" type="presParOf" srcId="{1520EBCE-2C5D-4FA5-9910-74C724A0208F}" destId="{A265BAF3-955C-42E8-BD4F-9BC7C6301C17}" srcOrd="0" destOrd="0" presId="urn:microsoft.com/office/officeart/2005/8/layout/process5"/>
    <dgm:cxn modelId="{79E91982-6B1F-438D-A8E2-16EFAE6251BB}" type="presParOf" srcId="{BAB15C0A-D804-440B-BC87-6B8C79010AA0}" destId="{DD9E48A3-831D-4D90-B081-EF9A6CAB7A0F}" srcOrd="2" destOrd="0" presId="urn:microsoft.com/office/officeart/2005/8/layout/process5"/>
    <dgm:cxn modelId="{326E1095-CE7E-4413-B61A-FEDE10A591CC}" type="presParOf" srcId="{BAB15C0A-D804-440B-BC87-6B8C79010AA0}" destId="{DC7EDCD8-9551-42F6-BFF5-8EDA7FF662C5}" srcOrd="3" destOrd="0" presId="urn:microsoft.com/office/officeart/2005/8/layout/process5"/>
    <dgm:cxn modelId="{5082977C-CAA7-49AB-B061-4924AA059827}" type="presParOf" srcId="{DC7EDCD8-9551-42F6-BFF5-8EDA7FF662C5}" destId="{C4ADB676-4F18-4FB8-85B2-96B4310D4578}" srcOrd="0" destOrd="0" presId="urn:microsoft.com/office/officeart/2005/8/layout/process5"/>
    <dgm:cxn modelId="{DE575429-8909-4E8D-903C-522D0FC0926E}" type="presParOf" srcId="{BAB15C0A-D804-440B-BC87-6B8C79010AA0}" destId="{3626DA97-AF4B-4E84-AC06-32271EF646A0}" srcOrd="4" destOrd="0" presId="urn:microsoft.com/office/officeart/2005/8/layout/process5"/>
    <dgm:cxn modelId="{169F758A-52D1-4D20-BB50-77D7AB8771B9}" type="presParOf" srcId="{BAB15C0A-D804-440B-BC87-6B8C79010AA0}" destId="{B485590A-CE05-4093-B988-3B2696EE5472}" srcOrd="5" destOrd="0" presId="urn:microsoft.com/office/officeart/2005/8/layout/process5"/>
    <dgm:cxn modelId="{54EF30C7-9BC0-42CE-BC27-C0A05B4821D0}" type="presParOf" srcId="{B485590A-CE05-4093-B988-3B2696EE5472}" destId="{6A801C5C-5617-48A2-96A8-5E5B459F118A}" srcOrd="0" destOrd="0" presId="urn:microsoft.com/office/officeart/2005/8/layout/process5"/>
    <dgm:cxn modelId="{B56F69AF-95F6-4148-8A28-69CE34E9D493}" type="presParOf" srcId="{BAB15C0A-D804-440B-BC87-6B8C79010AA0}" destId="{B7FD4D8F-C2EF-43B2-B8EA-D27534D249FA}" srcOrd="6" destOrd="0" presId="urn:microsoft.com/office/officeart/2005/8/layout/process5"/>
    <dgm:cxn modelId="{3096119F-B0ED-480F-973B-F443874111B2}" type="presParOf" srcId="{BAB15C0A-D804-440B-BC87-6B8C79010AA0}" destId="{6274D83E-752F-4E8F-949C-70D5D5F051B3}" srcOrd="7" destOrd="0" presId="urn:microsoft.com/office/officeart/2005/8/layout/process5"/>
    <dgm:cxn modelId="{3324B526-1B1A-401A-AAF1-2029914F8828}" type="presParOf" srcId="{6274D83E-752F-4E8F-949C-70D5D5F051B3}" destId="{AACA484F-0504-4395-8898-4CBD878449B5}" srcOrd="0" destOrd="0" presId="urn:microsoft.com/office/officeart/2005/8/layout/process5"/>
    <dgm:cxn modelId="{52958FD8-DA9F-4B04-BFBE-F8950ADD5953}" type="presParOf" srcId="{BAB15C0A-D804-440B-BC87-6B8C79010AA0}" destId="{84B77EBA-753F-428B-A35B-57A0E992FAC4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1C3DDBB-A232-47FF-B41A-EB1D99FDDD0E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7B8A6BF-31D8-479B-B40D-3E06159A568F}">
      <dgm:prSet/>
      <dgm:spPr/>
      <dgm:t>
        <a:bodyPr/>
        <a:lstStyle/>
        <a:p>
          <a:r>
            <a:rPr lang="en-US" dirty="0"/>
            <a:t>Netstat command</a:t>
          </a:r>
          <a:endParaRPr lang="en-IN" dirty="0"/>
        </a:p>
      </dgm:t>
    </dgm:pt>
    <dgm:pt modelId="{DC179D68-F7A4-4669-BAC3-706A73E6EFA0}" type="parTrans" cxnId="{EE26EB1F-AFFC-4F10-8A59-D3F6861B5A39}">
      <dgm:prSet/>
      <dgm:spPr/>
      <dgm:t>
        <a:bodyPr/>
        <a:lstStyle/>
        <a:p>
          <a:endParaRPr lang="en-IN"/>
        </a:p>
      </dgm:t>
    </dgm:pt>
    <dgm:pt modelId="{A2F4B10F-42BA-466E-A46E-E63D05FC3D63}" type="sibTrans" cxnId="{EE26EB1F-AFFC-4F10-8A59-D3F6861B5A39}">
      <dgm:prSet/>
      <dgm:spPr/>
      <dgm:t>
        <a:bodyPr/>
        <a:lstStyle/>
        <a:p>
          <a:endParaRPr lang="en-IN"/>
        </a:p>
      </dgm:t>
    </dgm:pt>
    <dgm:pt modelId="{004E77C6-0FEC-43B3-84FD-BBCDCE6F0599}">
      <dgm:prSet/>
      <dgm:spPr/>
      <dgm:t>
        <a:bodyPr/>
        <a:lstStyle/>
        <a:p>
          <a:r>
            <a:rPr lang="en-IN" dirty="0"/>
            <a:t>Displays</a:t>
          </a:r>
        </a:p>
      </dgm:t>
    </dgm:pt>
    <dgm:pt modelId="{FF9FC9EE-D12F-4EAB-91A8-59356C69C42E}" type="parTrans" cxnId="{689878EE-9B13-4523-A736-3A4799308445}">
      <dgm:prSet/>
      <dgm:spPr/>
      <dgm:t>
        <a:bodyPr/>
        <a:lstStyle/>
        <a:p>
          <a:endParaRPr lang="en-IN"/>
        </a:p>
      </dgm:t>
    </dgm:pt>
    <dgm:pt modelId="{B1451532-7A78-4667-BC9C-BF72A3B42C97}" type="sibTrans" cxnId="{689878EE-9B13-4523-A736-3A4799308445}">
      <dgm:prSet/>
      <dgm:spPr/>
      <dgm:t>
        <a:bodyPr/>
        <a:lstStyle/>
        <a:p>
          <a:endParaRPr lang="en-IN"/>
        </a:p>
      </dgm:t>
    </dgm:pt>
    <dgm:pt modelId="{1D252E58-6D1A-4AD6-A5B9-94450CA171ED}">
      <dgm:prSet/>
      <dgm:spPr/>
      <dgm:t>
        <a:bodyPr/>
        <a:lstStyle/>
        <a:p>
          <a:r>
            <a:rPr lang="en-IN" b="1" dirty="0"/>
            <a:t>Active TCP connections</a:t>
          </a:r>
          <a:endParaRPr lang="en-IN" dirty="0"/>
        </a:p>
      </dgm:t>
    </dgm:pt>
    <dgm:pt modelId="{ACB6B861-658E-4BC8-903F-FC24F8ED4BF0}" type="parTrans" cxnId="{A57B7F84-87B8-40D8-A784-64622CAFA6F8}">
      <dgm:prSet/>
      <dgm:spPr/>
      <dgm:t>
        <a:bodyPr/>
        <a:lstStyle/>
        <a:p>
          <a:endParaRPr lang="en-IN"/>
        </a:p>
      </dgm:t>
    </dgm:pt>
    <dgm:pt modelId="{54CBEFCF-35AB-4C36-AE41-1FE3F6D48B01}" type="sibTrans" cxnId="{A57B7F84-87B8-40D8-A784-64622CAFA6F8}">
      <dgm:prSet/>
      <dgm:spPr/>
      <dgm:t>
        <a:bodyPr/>
        <a:lstStyle/>
        <a:p>
          <a:endParaRPr lang="en-IN"/>
        </a:p>
      </dgm:t>
    </dgm:pt>
    <dgm:pt modelId="{990CDE41-717A-428D-BF25-BCF3582CDCE2}">
      <dgm:prSet/>
      <dgm:spPr/>
      <dgm:t>
        <a:bodyPr/>
        <a:lstStyle/>
        <a:p>
          <a:r>
            <a:rPr lang="en-IN" b="1" dirty="0"/>
            <a:t>Routing table</a:t>
          </a:r>
          <a:endParaRPr lang="en-IN" dirty="0"/>
        </a:p>
      </dgm:t>
    </dgm:pt>
    <dgm:pt modelId="{C9A38A6B-207D-4ED5-BF48-767E5D9BB29C}" type="parTrans" cxnId="{9CC36D53-4289-43ED-A4D9-631755B639DF}">
      <dgm:prSet/>
      <dgm:spPr/>
      <dgm:t>
        <a:bodyPr/>
        <a:lstStyle/>
        <a:p>
          <a:endParaRPr lang="en-IN"/>
        </a:p>
      </dgm:t>
    </dgm:pt>
    <dgm:pt modelId="{ABB99862-6E73-4EA4-BF57-C90263C8B76C}" type="sibTrans" cxnId="{9CC36D53-4289-43ED-A4D9-631755B639DF}">
      <dgm:prSet/>
      <dgm:spPr/>
      <dgm:t>
        <a:bodyPr/>
        <a:lstStyle/>
        <a:p>
          <a:endParaRPr lang="en-IN"/>
        </a:p>
      </dgm:t>
    </dgm:pt>
    <dgm:pt modelId="{1EB4A182-F637-4E08-8F01-489BA7C2BB4E}">
      <dgm:prSet/>
      <dgm:spPr/>
      <dgm:t>
        <a:bodyPr/>
        <a:lstStyle/>
        <a:p>
          <a:r>
            <a:rPr lang="en-IN" b="1" dirty="0"/>
            <a:t>Interfaces information</a:t>
          </a:r>
          <a:r>
            <a:rPr lang="en-IN" dirty="0"/>
            <a:t>. </a:t>
          </a:r>
        </a:p>
      </dgm:t>
    </dgm:pt>
    <dgm:pt modelId="{27DABA09-FDB5-4047-BDA4-A3573EB38C2F}" type="parTrans" cxnId="{D62234F1-AACE-4C2C-B928-56FB4A5799B2}">
      <dgm:prSet/>
      <dgm:spPr/>
      <dgm:t>
        <a:bodyPr/>
        <a:lstStyle/>
        <a:p>
          <a:endParaRPr lang="en-IN"/>
        </a:p>
      </dgm:t>
    </dgm:pt>
    <dgm:pt modelId="{22A143DD-C456-4C28-AD5D-299459B285D6}" type="sibTrans" cxnId="{D62234F1-AACE-4C2C-B928-56FB4A5799B2}">
      <dgm:prSet/>
      <dgm:spPr/>
      <dgm:t>
        <a:bodyPr/>
        <a:lstStyle/>
        <a:p>
          <a:endParaRPr lang="en-IN"/>
        </a:p>
      </dgm:t>
    </dgm:pt>
    <dgm:pt modelId="{2A881EF5-94C6-4A65-8FC7-15717FB69E22}">
      <dgm:prSet/>
      <dgm:spPr/>
      <dgm:t>
        <a:bodyPr/>
        <a:lstStyle/>
        <a:p>
          <a:r>
            <a:rPr lang="en-US" dirty="0"/>
            <a:t>Used for </a:t>
          </a:r>
          <a:endParaRPr lang="en-IN" dirty="0"/>
        </a:p>
      </dgm:t>
    </dgm:pt>
    <dgm:pt modelId="{5156F3D4-A5CB-42F5-BCEC-25832661E5C7}" type="parTrans" cxnId="{FD152DDB-525E-434F-BFDC-859A4D5F6404}">
      <dgm:prSet/>
      <dgm:spPr/>
      <dgm:t>
        <a:bodyPr/>
        <a:lstStyle/>
        <a:p>
          <a:endParaRPr lang="en-IN"/>
        </a:p>
      </dgm:t>
    </dgm:pt>
    <dgm:pt modelId="{0A0346CE-7248-4CA2-8D8F-6BBC17B13BBA}" type="sibTrans" cxnId="{FD152DDB-525E-434F-BFDC-859A4D5F6404}">
      <dgm:prSet/>
      <dgm:spPr/>
      <dgm:t>
        <a:bodyPr/>
        <a:lstStyle/>
        <a:p>
          <a:endParaRPr lang="en-IN"/>
        </a:p>
      </dgm:t>
    </dgm:pt>
    <dgm:pt modelId="{5AF40514-7473-4B47-996C-8602C7D4A09C}">
      <dgm:prSet/>
      <dgm:spPr/>
      <dgm:t>
        <a:bodyPr/>
        <a:lstStyle/>
        <a:p>
          <a:r>
            <a:rPr lang="en-US" b="1" dirty="0"/>
            <a:t>finding problems in the network </a:t>
          </a:r>
          <a:r>
            <a:rPr lang="en-US" dirty="0"/>
            <a:t>and </a:t>
          </a:r>
          <a:endParaRPr lang="en-IN" dirty="0"/>
        </a:p>
      </dgm:t>
    </dgm:pt>
    <dgm:pt modelId="{48BCFE76-ED9D-4DAD-A1DC-0217A37750B9}" type="parTrans" cxnId="{09B8AA90-932D-47B8-9BFC-98BA79DEBC24}">
      <dgm:prSet/>
      <dgm:spPr/>
      <dgm:t>
        <a:bodyPr/>
        <a:lstStyle/>
        <a:p>
          <a:endParaRPr lang="en-IN"/>
        </a:p>
      </dgm:t>
    </dgm:pt>
    <dgm:pt modelId="{0ECB73AD-470A-418F-8E14-60FA09848D71}" type="sibTrans" cxnId="{09B8AA90-932D-47B8-9BFC-98BA79DEBC24}">
      <dgm:prSet/>
      <dgm:spPr/>
      <dgm:t>
        <a:bodyPr/>
        <a:lstStyle/>
        <a:p>
          <a:endParaRPr lang="en-IN"/>
        </a:p>
      </dgm:t>
    </dgm:pt>
    <dgm:pt modelId="{480C2A9D-4482-4200-9762-C86F2985A4D7}">
      <dgm:prSet/>
      <dgm:spPr/>
      <dgm:t>
        <a:bodyPr/>
        <a:lstStyle/>
        <a:p>
          <a:r>
            <a:rPr lang="en-US" dirty="0"/>
            <a:t>Determine the </a:t>
          </a:r>
          <a:r>
            <a:rPr lang="en-US" b="1" dirty="0"/>
            <a:t>amount of traffic on the network</a:t>
          </a:r>
          <a:r>
            <a:rPr lang="en-US" dirty="0"/>
            <a:t> as a performance measurement.</a:t>
          </a:r>
          <a:endParaRPr lang="en-IN" dirty="0"/>
        </a:p>
      </dgm:t>
    </dgm:pt>
    <dgm:pt modelId="{11DF3597-DC85-4AD3-BB9B-851C479BCB3A}" type="parTrans" cxnId="{01734BFE-FDB1-4589-8C79-411A72F7282B}">
      <dgm:prSet/>
      <dgm:spPr/>
      <dgm:t>
        <a:bodyPr/>
        <a:lstStyle/>
        <a:p>
          <a:endParaRPr lang="en-IN"/>
        </a:p>
      </dgm:t>
    </dgm:pt>
    <dgm:pt modelId="{7B0A349E-7FC2-4481-91B9-A3836DC2DDCD}" type="sibTrans" cxnId="{01734BFE-FDB1-4589-8C79-411A72F7282B}">
      <dgm:prSet/>
      <dgm:spPr/>
      <dgm:t>
        <a:bodyPr/>
        <a:lstStyle/>
        <a:p>
          <a:endParaRPr lang="en-IN"/>
        </a:p>
      </dgm:t>
    </dgm:pt>
    <dgm:pt modelId="{60270506-E3CF-49EA-BF0A-BF49D87261C5}">
      <dgm:prSet/>
      <dgm:spPr/>
      <dgm:t>
        <a:bodyPr/>
        <a:lstStyle/>
        <a:p>
          <a:r>
            <a:rPr lang="en-US" dirty="0"/>
            <a:t>displays very detailed information about </a:t>
          </a:r>
          <a:r>
            <a:rPr lang="en-US" b="1" dirty="0"/>
            <a:t>how your computer is communicating with other computers or network devices.</a:t>
          </a:r>
          <a:endParaRPr lang="en-IN" dirty="0"/>
        </a:p>
      </dgm:t>
    </dgm:pt>
    <dgm:pt modelId="{515B56AF-659A-4E18-B28F-036041A98A7E}" type="parTrans" cxnId="{B3802112-AFD7-48F6-B81E-9BBB10C800BA}">
      <dgm:prSet/>
      <dgm:spPr/>
      <dgm:t>
        <a:bodyPr/>
        <a:lstStyle/>
        <a:p>
          <a:endParaRPr lang="en-IN"/>
        </a:p>
      </dgm:t>
    </dgm:pt>
    <dgm:pt modelId="{A5F9E608-243D-47FF-9392-A79A3B981ED4}" type="sibTrans" cxnId="{B3802112-AFD7-48F6-B81E-9BBB10C800BA}">
      <dgm:prSet/>
      <dgm:spPr/>
      <dgm:t>
        <a:bodyPr/>
        <a:lstStyle/>
        <a:p>
          <a:endParaRPr lang="en-IN"/>
        </a:p>
      </dgm:t>
    </dgm:pt>
    <dgm:pt modelId="{08188572-8A0D-486E-9C82-E6B172928E61}">
      <dgm:prSet/>
      <dgm:spPr/>
      <dgm:t>
        <a:bodyPr/>
        <a:lstStyle/>
        <a:p>
          <a:r>
            <a:rPr lang="en-US" b="1" dirty="0"/>
            <a:t>Local </a:t>
          </a:r>
          <a:r>
            <a:rPr lang="en-US" b="1" dirty="0">
              <a:hlinkClick xmlns:r="http://schemas.openxmlformats.org/officeDocument/2006/relationships" r:id="rId1"/>
            </a:rPr>
            <a:t>IP address</a:t>
          </a:r>
          <a:r>
            <a:rPr lang="en-US" dirty="0"/>
            <a:t> (your computer)</a:t>
          </a:r>
        </a:p>
      </dgm:t>
    </dgm:pt>
    <dgm:pt modelId="{580C037D-4BB8-4F42-9ABE-F4F2A3FE5BCD}" type="parTrans" cxnId="{75D3DAB7-1305-43CB-A839-64DC9D0DA0F7}">
      <dgm:prSet/>
      <dgm:spPr/>
      <dgm:t>
        <a:bodyPr/>
        <a:lstStyle/>
        <a:p>
          <a:endParaRPr lang="en-IN"/>
        </a:p>
      </dgm:t>
    </dgm:pt>
    <dgm:pt modelId="{BA5B537E-BF0E-4E8A-9941-5AEBCC1377A7}" type="sibTrans" cxnId="{75D3DAB7-1305-43CB-A839-64DC9D0DA0F7}">
      <dgm:prSet/>
      <dgm:spPr/>
      <dgm:t>
        <a:bodyPr/>
        <a:lstStyle/>
        <a:p>
          <a:endParaRPr lang="en-IN"/>
        </a:p>
      </dgm:t>
    </dgm:pt>
    <dgm:pt modelId="{2CAB194F-BBC2-4AB9-9700-0C8107E46CB8}">
      <dgm:prSet/>
      <dgm:spPr/>
      <dgm:t>
        <a:bodyPr/>
        <a:lstStyle/>
        <a:p>
          <a:r>
            <a:rPr lang="en-US" b="1" dirty="0"/>
            <a:t>Foreign IP address</a:t>
          </a:r>
          <a:r>
            <a:rPr lang="en-US" dirty="0"/>
            <a:t> (the other computer or network device)</a:t>
          </a:r>
        </a:p>
      </dgm:t>
    </dgm:pt>
    <dgm:pt modelId="{D2EEF567-37B9-49FB-BED1-BE4404DB7206}" type="parTrans" cxnId="{BE78F9B3-5F06-4680-876D-C2EED8A5BF91}">
      <dgm:prSet/>
      <dgm:spPr/>
      <dgm:t>
        <a:bodyPr/>
        <a:lstStyle/>
        <a:p>
          <a:endParaRPr lang="en-IN"/>
        </a:p>
      </dgm:t>
    </dgm:pt>
    <dgm:pt modelId="{871091F7-2C66-495E-AAC1-68ECB26394BB}" type="sibTrans" cxnId="{BE78F9B3-5F06-4680-876D-C2EED8A5BF91}">
      <dgm:prSet/>
      <dgm:spPr/>
      <dgm:t>
        <a:bodyPr/>
        <a:lstStyle/>
        <a:p>
          <a:endParaRPr lang="en-IN"/>
        </a:p>
      </dgm:t>
    </dgm:pt>
    <dgm:pt modelId="{91422B5C-6409-404A-A51D-EF70BF599145}">
      <dgm:prSet/>
      <dgm:spPr/>
      <dgm:t>
        <a:bodyPr/>
        <a:lstStyle/>
        <a:p>
          <a:r>
            <a:rPr lang="en-US" dirty="0"/>
            <a:t>Respective </a:t>
          </a:r>
          <a:r>
            <a:rPr lang="en-US" b="1" dirty="0"/>
            <a:t>port numbers</a:t>
          </a:r>
          <a:r>
            <a:rPr lang="en-US" dirty="0"/>
            <a:t>, </a:t>
          </a:r>
        </a:p>
      </dgm:t>
    </dgm:pt>
    <dgm:pt modelId="{65410FBA-AAE9-45BA-9212-B9D12A79A88A}" type="parTrans" cxnId="{6EAF5B86-3049-4E63-8F4F-29A2EF17A748}">
      <dgm:prSet/>
      <dgm:spPr/>
      <dgm:t>
        <a:bodyPr/>
        <a:lstStyle/>
        <a:p>
          <a:endParaRPr lang="en-IN"/>
        </a:p>
      </dgm:t>
    </dgm:pt>
    <dgm:pt modelId="{8C3418A4-C315-455C-9DED-ACE15746821C}" type="sibTrans" cxnId="{6EAF5B86-3049-4E63-8F4F-29A2EF17A748}">
      <dgm:prSet/>
      <dgm:spPr/>
      <dgm:t>
        <a:bodyPr/>
        <a:lstStyle/>
        <a:p>
          <a:endParaRPr lang="en-IN"/>
        </a:p>
      </dgm:t>
    </dgm:pt>
    <dgm:pt modelId="{3B27969A-C33F-4B6B-8B90-3543708AA2F8}">
      <dgm:prSet/>
      <dgm:spPr/>
      <dgm:t>
        <a:bodyPr/>
        <a:lstStyle/>
        <a:p>
          <a:r>
            <a:rPr lang="en-US" b="1" dirty="0"/>
            <a:t>TCP state</a:t>
          </a:r>
          <a:r>
            <a:rPr lang="en-IN" b="1" dirty="0"/>
            <a:t> </a:t>
          </a:r>
        </a:p>
      </dgm:t>
    </dgm:pt>
    <dgm:pt modelId="{E2F044F1-0586-4F0F-818E-FFD652A29F74}" type="parTrans" cxnId="{319FEDCB-07B8-4313-8373-26401A26675D}">
      <dgm:prSet/>
      <dgm:spPr/>
    </dgm:pt>
    <dgm:pt modelId="{742F99C6-1FBB-4FAB-A757-7D2891D12888}" type="sibTrans" cxnId="{319FEDCB-07B8-4313-8373-26401A26675D}">
      <dgm:prSet/>
      <dgm:spPr/>
    </dgm:pt>
    <dgm:pt modelId="{466B1830-2DF2-4F45-BCCC-C656CAA72F03}" type="pres">
      <dgm:prSet presAssocID="{A1C3DDBB-A232-47FF-B41A-EB1D99FDDD0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A65750A-44EC-4105-812D-1D1564CB7FAF}" type="pres">
      <dgm:prSet presAssocID="{47B8A6BF-31D8-479B-B40D-3E06159A568F}" presName="composite" presStyleCnt="0"/>
      <dgm:spPr/>
    </dgm:pt>
    <dgm:pt modelId="{BB4CD09F-ED13-4844-8D0D-A601CC13D1B7}" type="pres">
      <dgm:prSet presAssocID="{47B8A6BF-31D8-479B-B40D-3E06159A568F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8A7D1D-EF88-4706-ACCF-36B747778860}" type="pres">
      <dgm:prSet presAssocID="{47B8A6BF-31D8-479B-B40D-3E06159A568F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185EB9-4D8F-4A56-98B4-C15205944F7F}" type="pres">
      <dgm:prSet presAssocID="{A2F4B10F-42BA-466E-A46E-E63D05FC3D63}" presName="space" presStyleCnt="0"/>
      <dgm:spPr/>
    </dgm:pt>
    <dgm:pt modelId="{C60E4DE3-961F-4D45-8871-56067F97D3C4}" type="pres">
      <dgm:prSet presAssocID="{004E77C6-0FEC-43B3-84FD-BBCDCE6F0599}" presName="composite" presStyleCnt="0"/>
      <dgm:spPr/>
    </dgm:pt>
    <dgm:pt modelId="{EC853BBD-7464-492F-BA18-A4BCB8C3A4F3}" type="pres">
      <dgm:prSet presAssocID="{004E77C6-0FEC-43B3-84FD-BBCDCE6F059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AFB849-8791-410C-B66F-BFC0624E3628}" type="pres">
      <dgm:prSet presAssocID="{004E77C6-0FEC-43B3-84FD-BBCDCE6F0599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D550B6-DE9F-4562-BA84-05AD5EB20753}" type="pres">
      <dgm:prSet presAssocID="{B1451532-7A78-4667-BC9C-BF72A3B42C97}" presName="space" presStyleCnt="0"/>
      <dgm:spPr/>
    </dgm:pt>
    <dgm:pt modelId="{3F5707AA-363D-42C9-B704-35CEEB932640}" type="pres">
      <dgm:prSet presAssocID="{2A881EF5-94C6-4A65-8FC7-15717FB69E22}" presName="composite" presStyleCnt="0"/>
      <dgm:spPr/>
    </dgm:pt>
    <dgm:pt modelId="{297DB914-5F72-4073-85A6-892487752F6D}" type="pres">
      <dgm:prSet presAssocID="{2A881EF5-94C6-4A65-8FC7-15717FB69E2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6845E-5833-47A0-A82C-D04B1CBA0ADF}" type="pres">
      <dgm:prSet presAssocID="{2A881EF5-94C6-4A65-8FC7-15717FB69E22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5A22C1-1B5E-4FD3-8ED2-731B5B3909A0}" type="presOf" srcId="{60270506-E3CF-49EA-BF0A-BF49D87261C5}" destId="{AD8A7D1D-EF88-4706-ACCF-36B747778860}" srcOrd="0" destOrd="0" presId="urn:microsoft.com/office/officeart/2005/8/layout/hList1"/>
    <dgm:cxn modelId="{EE26EB1F-AFFC-4F10-8A59-D3F6861B5A39}" srcId="{A1C3DDBB-A232-47FF-B41A-EB1D99FDDD0E}" destId="{47B8A6BF-31D8-479B-B40D-3E06159A568F}" srcOrd="0" destOrd="0" parTransId="{DC179D68-F7A4-4669-BAC3-706A73E6EFA0}" sibTransId="{A2F4B10F-42BA-466E-A46E-E63D05FC3D63}"/>
    <dgm:cxn modelId="{E94F2475-519B-415E-8A06-6FF026326B70}" type="presOf" srcId="{480C2A9D-4482-4200-9762-C86F2985A4D7}" destId="{BCD6845E-5833-47A0-A82C-D04B1CBA0ADF}" srcOrd="0" destOrd="1" presId="urn:microsoft.com/office/officeart/2005/8/layout/hList1"/>
    <dgm:cxn modelId="{978EF1DF-4549-47B4-86EF-F0AB458B862A}" type="presOf" srcId="{2A881EF5-94C6-4A65-8FC7-15717FB69E22}" destId="{297DB914-5F72-4073-85A6-892487752F6D}" srcOrd="0" destOrd="0" presId="urn:microsoft.com/office/officeart/2005/8/layout/hList1"/>
    <dgm:cxn modelId="{CA5816F0-8701-47AD-904B-75749A0E8466}" type="presOf" srcId="{A1C3DDBB-A232-47FF-B41A-EB1D99FDDD0E}" destId="{466B1830-2DF2-4F45-BCCC-C656CAA72F03}" srcOrd="0" destOrd="0" presId="urn:microsoft.com/office/officeart/2005/8/layout/hList1"/>
    <dgm:cxn modelId="{E435CA59-3195-47A1-9038-C6B9A13CF996}" type="presOf" srcId="{990CDE41-717A-428D-BF25-BCF3582CDCE2}" destId="{52AFB849-8791-410C-B66F-BFC0624E3628}" srcOrd="0" destOrd="2" presId="urn:microsoft.com/office/officeart/2005/8/layout/hList1"/>
    <dgm:cxn modelId="{4551474F-7D06-4F14-B4B7-8E1AD7FB0E93}" type="presOf" srcId="{91422B5C-6409-404A-A51D-EF70BF599145}" destId="{52AFB849-8791-410C-B66F-BFC0624E3628}" srcOrd="0" destOrd="6" presId="urn:microsoft.com/office/officeart/2005/8/layout/hList1"/>
    <dgm:cxn modelId="{319FEDCB-07B8-4313-8373-26401A26675D}" srcId="{004E77C6-0FEC-43B3-84FD-BBCDCE6F0599}" destId="{3B27969A-C33F-4B6B-8B90-3543708AA2F8}" srcOrd="1" destOrd="0" parTransId="{E2F044F1-0586-4F0F-818E-FFD652A29F74}" sibTransId="{742F99C6-1FBB-4FAB-A757-7D2891D12888}"/>
    <dgm:cxn modelId="{BE78F9B3-5F06-4680-876D-C2EED8A5BF91}" srcId="{004E77C6-0FEC-43B3-84FD-BBCDCE6F0599}" destId="{2CAB194F-BBC2-4AB9-9700-0C8107E46CB8}" srcOrd="5" destOrd="0" parTransId="{D2EEF567-37B9-49FB-BED1-BE4404DB7206}" sibTransId="{871091F7-2C66-495E-AAC1-68ECB26394BB}"/>
    <dgm:cxn modelId="{0CFA82C0-14B4-4AF4-9439-1372FA7636CB}" type="presOf" srcId="{1EB4A182-F637-4E08-8F01-489BA7C2BB4E}" destId="{52AFB849-8791-410C-B66F-BFC0624E3628}" srcOrd="0" destOrd="3" presId="urn:microsoft.com/office/officeart/2005/8/layout/hList1"/>
    <dgm:cxn modelId="{D20BBC0B-981D-4A11-85ED-BD79F472FF5F}" type="presOf" srcId="{3B27969A-C33F-4B6B-8B90-3543708AA2F8}" destId="{52AFB849-8791-410C-B66F-BFC0624E3628}" srcOrd="0" destOrd="1" presId="urn:microsoft.com/office/officeart/2005/8/layout/hList1"/>
    <dgm:cxn modelId="{B3802112-AFD7-48F6-B81E-9BBB10C800BA}" srcId="{47B8A6BF-31D8-479B-B40D-3E06159A568F}" destId="{60270506-E3CF-49EA-BF0A-BF49D87261C5}" srcOrd="0" destOrd="0" parTransId="{515B56AF-659A-4E18-B28F-036041A98A7E}" sibTransId="{A5F9E608-243D-47FF-9392-A79A3B981ED4}"/>
    <dgm:cxn modelId="{41C02310-AD59-448C-BBDC-CA0DBC38FDE0}" type="presOf" srcId="{1D252E58-6D1A-4AD6-A5B9-94450CA171ED}" destId="{52AFB849-8791-410C-B66F-BFC0624E3628}" srcOrd="0" destOrd="0" presId="urn:microsoft.com/office/officeart/2005/8/layout/hList1"/>
    <dgm:cxn modelId="{D62234F1-AACE-4C2C-B928-56FB4A5799B2}" srcId="{004E77C6-0FEC-43B3-84FD-BBCDCE6F0599}" destId="{1EB4A182-F637-4E08-8F01-489BA7C2BB4E}" srcOrd="3" destOrd="0" parTransId="{27DABA09-FDB5-4047-BDA4-A3573EB38C2F}" sibTransId="{22A143DD-C456-4C28-AD5D-299459B285D6}"/>
    <dgm:cxn modelId="{AEEDFCC8-DCAB-46A6-AAF8-C8A202E45399}" type="presOf" srcId="{5AF40514-7473-4B47-996C-8602C7D4A09C}" destId="{BCD6845E-5833-47A0-A82C-D04B1CBA0ADF}" srcOrd="0" destOrd="0" presId="urn:microsoft.com/office/officeart/2005/8/layout/hList1"/>
    <dgm:cxn modelId="{38399676-85C6-4523-9030-2B7AA01DBC30}" type="presOf" srcId="{08188572-8A0D-486E-9C82-E6B172928E61}" destId="{52AFB849-8791-410C-B66F-BFC0624E3628}" srcOrd="0" destOrd="4" presId="urn:microsoft.com/office/officeart/2005/8/layout/hList1"/>
    <dgm:cxn modelId="{3245273B-6CC4-4626-BB79-781A1BDF548F}" type="presOf" srcId="{2CAB194F-BBC2-4AB9-9700-0C8107E46CB8}" destId="{52AFB849-8791-410C-B66F-BFC0624E3628}" srcOrd="0" destOrd="5" presId="urn:microsoft.com/office/officeart/2005/8/layout/hList1"/>
    <dgm:cxn modelId="{6EAF5B86-3049-4E63-8F4F-29A2EF17A748}" srcId="{004E77C6-0FEC-43B3-84FD-BBCDCE6F0599}" destId="{91422B5C-6409-404A-A51D-EF70BF599145}" srcOrd="6" destOrd="0" parTransId="{65410FBA-AAE9-45BA-9212-B9D12A79A88A}" sibTransId="{8C3418A4-C315-455C-9DED-ACE15746821C}"/>
    <dgm:cxn modelId="{AAF514ED-42B6-4CB8-8171-E1E7D839F4CC}" type="presOf" srcId="{47B8A6BF-31D8-479B-B40D-3E06159A568F}" destId="{BB4CD09F-ED13-4844-8D0D-A601CC13D1B7}" srcOrd="0" destOrd="0" presId="urn:microsoft.com/office/officeart/2005/8/layout/hList1"/>
    <dgm:cxn modelId="{689878EE-9B13-4523-A736-3A4799308445}" srcId="{A1C3DDBB-A232-47FF-B41A-EB1D99FDDD0E}" destId="{004E77C6-0FEC-43B3-84FD-BBCDCE6F0599}" srcOrd="1" destOrd="0" parTransId="{FF9FC9EE-D12F-4EAB-91A8-59356C69C42E}" sibTransId="{B1451532-7A78-4667-BC9C-BF72A3B42C97}"/>
    <dgm:cxn modelId="{09B8AA90-932D-47B8-9BFC-98BA79DEBC24}" srcId="{2A881EF5-94C6-4A65-8FC7-15717FB69E22}" destId="{5AF40514-7473-4B47-996C-8602C7D4A09C}" srcOrd="0" destOrd="0" parTransId="{48BCFE76-ED9D-4DAD-A1DC-0217A37750B9}" sibTransId="{0ECB73AD-470A-418F-8E14-60FA09848D71}"/>
    <dgm:cxn modelId="{FD152DDB-525E-434F-BFDC-859A4D5F6404}" srcId="{A1C3DDBB-A232-47FF-B41A-EB1D99FDDD0E}" destId="{2A881EF5-94C6-4A65-8FC7-15717FB69E22}" srcOrd="2" destOrd="0" parTransId="{5156F3D4-A5CB-42F5-BCEC-25832661E5C7}" sibTransId="{0A0346CE-7248-4CA2-8D8F-6BBC17B13BBA}"/>
    <dgm:cxn modelId="{A57B7F84-87B8-40D8-A784-64622CAFA6F8}" srcId="{004E77C6-0FEC-43B3-84FD-BBCDCE6F0599}" destId="{1D252E58-6D1A-4AD6-A5B9-94450CA171ED}" srcOrd="0" destOrd="0" parTransId="{ACB6B861-658E-4BC8-903F-FC24F8ED4BF0}" sibTransId="{54CBEFCF-35AB-4C36-AE41-1FE3F6D48B01}"/>
    <dgm:cxn modelId="{01734BFE-FDB1-4589-8C79-411A72F7282B}" srcId="{2A881EF5-94C6-4A65-8FC7-15717FB69E22}" destId="{480C2A9D-4482-4200-9762-C86F2985A4D7}" srcOrd="1" destOrd="0" parTransId="{11DF3597-DC85-4AD3-BB9B-851C479BCB3A}" sibTransId="{7B0A349E-7FC2-4481-91B9-A3836DC2DDCD}"/>
    <dgm:cxn modelId="{75D3DAB7-1305-43CB-A839-64DC9D0DA0F7}" srcId="{004E77C6-0FEC-43B3-84FD-BBCDCE6F0599}" destId="{08188572-8A0D-486E-9C82-E6B172928E61}" srcOrd="4" destOrd="0" parTransId="{580C037D-4BB8-4F42-9ABE-F4F2A3FE5BCD}" sibTransId="{BA5B537E-BF0E-4E8A-9941-5AEBCC1377A7}"/>
    <dgm:cxn modelId="{950E3B31-447B-4187-B67B-0C5D0342218F}" type="presOf" srcId="{004E77C6-0FEC-43B3-84FD-BBCDCE6F0599}" destId="{EC853BBD-7464-492F-BA18-A4BCB8C3A4F3}" srcOrd="0" destOrd="0" presId="urn:microsoft.com/office/officeart/2005/8/layout/hList1"/>
    <dgm:cxn modelId="{9CC36D53-4289-43ED-A4D9-631755B639DF}" srcId="{004E77C6-0FEC-43B3-84FD-BBCDCE6F0599}" destId="{990CDE41-717A-428D-BF25-BCF3582CDCE2}" srcOrd="2" destOrd="0" parTransId="{C9A38A6B-207D-4ED5-BF48-767E5D9BB29C}" sibTransId="{ABB99862-6E73-4EA4-BF57-C90263C8B76C}"/>
    <dgm:cxn modelId="{09E37958-AAD9-41DA-8DA6-764A9233790A}" type="presParOf" srcId="{466B1830-2DF2-4F45-BCCC-C656CAA72F03}" destId="{2A65750A-44EC-4105-812D-1D1564CB7FAF}" srcOrd="0" destOrd="0" presId="urn:microsoft.com/office/officeart/2005/8/layout/hList1"/>
    <dgm:cxn modelId="{1DB7F417-37F6-4BC7-BF7F-285A98D088E4}" type="presParOf" srcId="{2A65750A-44EC-4105-812D-1D1564CB7FAF}" destId="{BB4CD09F-ED13-4844-8D0D-A601CC13D1B7}" srcOrd="0" destOrd="0" presId="urn:microsoft.com/office/officeart/2005/8/layout/hList1"/>
    <dgm:cxn modelId="{C99EF57B-49B5-4C12-8EA8-CA898E2B10F8}" type="presParOf" srcId="{2A65750A-44EC-4105-812D-1D1564CB7FAF}" destId="{AD8A7D1D-EF88-4706-ACCF-36B747778860}" srcOrd="1" destOrd="0" presId="urn:microsoft.com/office/officeart/2005/8/layout/hList1"/>
    <dgm:cxn modelId="{E81D6506-9423-457E-809E-8CB6450262A1}" type="presParOf" srcId="{466B1830-2DF2-4F45-BCCC-C656CAA72F03}" destId="{79185EB9-4D8F-4A56-98B4-C15205944F7F}" srcOrd="1" destOrd="0" presId="urn:microsoft.com/office/officeart/2005/8/layout/hList1"/>
    <dgm:cxn modelId="{79B1CD4D-4C8D-4898-B7F7-8EFA85CF8521}" type="presParOf" srcId="{466B1830-2DF2-4F45-BCCC-C656CAA72F03}" destId="{C60E4DE3-961F-4D45-8871-56067F97D3C4}" srcOrd="2" destOrd="0" presId="urn:microsoft.com/office/officeart/2005/8/layout/hList1"/>
    <dgm:cxn modelId="{19C3360D-2B72-490D-9DFF-232B4F970D8C}" type="presParOf" srcId="{C60E4DE3-961F-4D45-8871-56067F97D3C4}" destId="{EC853BBD-7464-492F-BA18-A4BCB8C3A4F3}" srcOrd="0" destOrd="0" presId="urn:microsoft.com/office/officeart/2005/8/layout/hList1"/>
    <dgm:cxn modelId="{C2840001-1A4C-42D6-802F-3E09EE6E79B1}" type="presParOf" srcId="{C60E4DE3-961F-4D45-8871-56067F97D3C4}" destId="{52AFB849-8791-410C-B66F-BFC0624E3628}" srcOrd="1" destOrd="0" presId="urn:microsoft.com/office/officeart/2005/8/layout/hList1"/>
    <dgm:cxn modelId="{A0BFB3E2-41BE-401B-B6C8-8ABB3A021B44}" type="presParOf" srcId="{466B1830-2DF2-4F45-BCCC-C656CAA72F03}" destId="{BDD550B6-DE9F-4562-BA84-05AD5EB20753}" srcOrd="3" destOrd="0" presId="urn:microsoft.com/office/officeart/2005/8/layout/hList1"/>
    <dgm:cxn modelId="{4CE4F160-D2F2-43BD-B32C-5FA39BA44415}" type="presParOf" srcId="{466B1830-2DF2-4F45-BCCC-C656CAA72F03}" destId="{3F5707AA-363D-42C9-B704-35CEEB932640}" srcOrd="4" destOrd="0" presId="urn:microsoft.com/office/officeart/2005/8/layout/hList1"/>
    <dgm:cxn modelId="{AEC2F53E-61DC-4F36-9EEA-73E85EFAD047}" type="presParOf" srcId="{3F5707AA-363D-42C9-B704-35CEEB932640}" destId="{297DB914-5F72-4073-85A6-892487752F6D}" srcOrd="0" destOrd="0" presId="urn:microsoft.com/office/officeart/2005/8/layout/hList1"/>
    <dgm:cxn modelId="{2301658B-9D5E-43C5-85D4-DC159DF3214D}" type="presParOf" srcId="{3F5707AA-363D-42C9-B704-35CEEB932640}" destId="{BCD6845E-5833-47A0-A82C-D04B1CBA0AD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204AE85-2643-4204-88D1-5C5DAB70DAD6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3F8FE060-AB1A-4C34-9A7F-F13871A30F68}">
      <dgm:prSet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Trace route is a computer network diagnostic tool for </a:t>
          </a:r>
          <a:endParaRPr lang="en-IN" sz="1800" dirty="0">
            <a:solidFill>
              <a:schemeClr val="tx1"/>
            </a:solidFill>
          </a:endParaRPr>
        </a:p>
      </dgm:t>
    </dgm:pt>
    <dgm:pt modelId="{6A56F6E9-087C-48BB-A52C-38491F7EFD38}" type="parTrans" cxnId="{AA162079-9ACA-4DBE-A180-BD73779B0E33}">
      <dgm:prSet/>
      <dgm:spPr/>
      <dgm:t>
        <a:bodyPr/>
        <a:lstStyle/>
        <a:p>
          <a:endParaRPr lang="en-IN"/>
        </a:p>
      </dgm:t>
    </dgm:pt>
    <dgm:pt modelId="{9F42AE15-54B5-41ED-83DE-C5732ED33228}" type="sibTrans" cxnId="{AA162079-9ACA-4DBE-A180-BD73779B0E33}">
      <dgm:prSet/>
      <dgm:spPr/>
      <dgm:t>
        <a:bodyPr/>
        <a:lstStyle/>
        <a:p>
          <a:endParaRPr lang="en-IN"/>
        </a:p>
      </dgm:t>
    </dgm:pt>
    <dgm:pt modelId="{13839BBF-E319-4234-9740-1C23B1742AA2}">
      <dgm:prSet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</a:rPr>
            <a:t>Displaying the route (path) and </a:t>
          </a:r>
          <a:endParaRPr lang="en-IN" sz="1400" dirty="0">
            <a:solidFill>
              <a:schemeClr val="tx1"/>
            </a:solidFill>
          </a:endParaRPr>
        </a:p>
      </dgm:t>
    </dgm:pt>
    <dgm:pt modelId="{BE2CAF1D-4C77-4481-83B2-90A762BFC2CF}" type="parTrans" cxnId="{A7ADC451-8448-4B41-87C8-907E452F04A7}">
      <dgm:prSet/>
      <dgm:spPr/>
      <dgm:t>
        <a:bodyPr/>
        <a:lstStyle/>
        <a:p>
          <a:endParaRPr lang="en-IN"/>
        </a:p>
      </dgm:t>
    </dgm:pt>
    <dgm:pt modelId="{62E83050-2EDF-4203-AB56-A79A75CF51F2}" type="sibTrans" cxnId="{A7ADC451-8448-4B41-87C8-907E452F04A7}">
      <dgm:prSet/>
      <dgm:spPr/>
      <dgm:t>
        <a:bodyPr/>
        <a:lstStyle/>
        <a:p>
          <a:endParaRPr lang="en-IN"/>
        </a:p>
      </dgm:t>
    </dgm:pt>
    <dgm:pt modelId="{A59F24E4-C0C4-4A0C-BCC1-1D90E32F329E}">
      <dgm:prSet custT="1"/>
      <dgm:spPr/>
      <dgm:t>
        <a:bodyPr/>
        <a:lstStyle/>
        <a:p>
          <a:r>
            <a:rPr lang="en-US" sz="1400">
              <a:solidFill>
                <a:schemeClr val="tx1"/>
              </a:solidFill>
            </a:rPr>
            <a:t>measuring transit delays of packets across an Internet Protocol (IP) network. </a:t>
          </a:r>
          <a:endParaRPr lang="en-IN" sz="1400">
            <a:solidFill>
              <a:schemeClr val="tx1"/>
            </a:solidFill>
          </a:endParaRPr>
        </a:p>
      </dgm:t>
    </dgm:pt>
    <dgm:pt modelId="{2F8CFD18-01B6-4227-82FE-7DADBE7F1BF3}" type="parTrans" cxnId="{B1CB83A9-9C24-48FB-8D63-9479DF5B753E}">
      <dgm:prSet/>
      <dgm:spPr/>
      <dgm:t>
        <a:bodyPr/>
        <a:lstStyle/>
        <a:p>
          <a:endParaRPr lang="en-IN"/>
        </a:p>
      </dgm:t>
    </dgm:pt>
    <dgm:pt modelId="{1D929BE8-DE5D-4DAA-B7A3-DB2B3DB0034F}" type="sibTrans" cxnId="{B1CB83A9-9C24-48FB-8D63-9479DF5B753E}">
      <dgm:prSet/>
      <dgm:spPr/>
      <dgm:t>
        <a:bodyPr/>
        <a:lstStyle/>
        <a:p>
          <a:endParaRPr lang="en-IN"/>
        </a:p>
      </dgm:t>
    </dgm:pt>
    <dgm:pt modelId="{13189229-D2F3-4E30-A848-54818AA8A7FA}">
      <dgm:prSet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Route is recorded as the round-trip times of the packets received from each successive host (remote node) in the route (path); </a:t>
          </a:r>
          <a:endParaRPr lang="en-IN" sz="1800" dirty="0">
            <a:solidFill>
              <a:schemeClr val="tx1"/>
            </a:solidFill>
          </a:endParaRPr>
        </a:p>
      </dgm:t>
    </dgm:pt>
    <dgm:pt modelId="{12953F2C-5D6E-40A3-A399-4714EF46A480}" type="parTrans" cxnId="{7B25C66E-15DA-49E9-A256-DB170233422F}">
      <dgm:prSet/>
      <dgm:spPr/>
      <dgm:t>
        <a:bodyPr/>
        <a:lstStyle/>
        <a:p>
          <a:endParaRPr lang="en-IN"/>
        </a:p>
      </dgm:t>
    </dgm:pt>
    <dgm:pt modelId="{D3D380AC-0C6D-4310-B480-371F4648BED2}" type="sibTrans" cxnId="{7B25C66E-15DA-49E9-A256-DB170233422F}">
      <dgm:prSet/>
      <dgm:spPr/>
      <dgm:t>
        <a:bodyPr/>
        <a:lstStyle/>
        <a:p>
          <a:endParaRPr lang="en-IN"/>
        </a:p>
      </dgm:t>
    </dgm:pt>
    <dgm:pt modelId="{01DFD020-FA03-432E-B31B-99F536A121E2}">
      <dgm:prSet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Sum of the mean times in each hop is a measure of the total time spent to establish the connection.</a:t>
          </a:r>
          <a:endParaRPr lang="en-IN" sz="1800" dirty="0">
            <a:solidFill>
              <a:schemeClr val="tx1"/>
            </a:solidFill>
          </a:endParaRPr>
        </a:p>
      </dgm:t>
    </dgm:pt>
    <dgm:pt modelId="{09196BBE-6226-41AE-8995-9DBDF3E3F985}" type="parTrans" cxnId="{C7D1F8E3-29BC-4530-AB84-E8CD80023F5A}">
      <dgm:prSet/>
      <dgm:spPr/>
      <dgm:t>
        <a:bodyPr/>
        <a:lstStyle/>
        <a:p>
          <a:endParaRPr lang="en-IN"/>
        </a:p>
      </dgm:t>
    </dgm:pt>
    <dgm:pt modelId="{2411D06F-ED07-4944-91E1-E1439A5B4B6B}" type="sibTrans" cxnId="{C7D1F8E3-29BC-4530-AB84-E8CD80023F5A}">
      <dgm:prSet/>
      <dgm:spPr/>
      <dgm:t>
        <a:bodyPr/>
        <a:lstStyle/>
        <a:p>
          <a:endParaRPr lang="en-IN"/>
        </a:p>
      </dgm:t>
    </dgm:pt>
    <dgm:pt modelId="{0FB4CC54-67C0-4248-B5EA-060EB0F7AE44}">
      <dgm:prSet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Trace route proceeds unless all (three) sent packets are lost more than twice, then the connection is lost and the route cannot be evaluated. </a:t>
          </a:r>
          <a:endParaRPr lang="en-IN" sz="1800" dirty="0">
            <a:solidFill>
              <a:schemeClr val="tx1"/>
            </a:solidFill>
          </a:endParaRPr>
        </a:p>
      </dgm:t>
    </dgm:pt>
    <dgm:pt modelId="{28E22DC3-1DC9-4E1C-9685-3751CEA3C7A8}" type="parTrans" cxnId="{B20A3314-00AA-4730-8B67-2DDF02E63233}">
      <dgm:prSet/>
      <dgm:spPr/>
      <dgm:t>
        <a:bodyPr/>
        <a:lstStyle/>
        <a:p>
          <a:endParaRPr lang="en-IN"/>
        </a:p>
      </dgm:t>
    </dgm:pt>
    <dgm:pt modelId="{5FB77887-E86F-475F-87C1-E57FA86BE022}" type="sibTrans" cxnId="{B20A3314-00AA-4730-8B67-2DDF02E63233}">
      <dgm:prSet/>
      <dgm:spPr/>
      <dgm:t>
        <a:bodyPr/>
        <a:lstStyle/>
        <a:p>
          <a:endParaRPr lang="en-IN"/>
        </a:p>
      </dgm:t>
    </dgm:pt>
    <dgm:pt modelId="{1B7DD6B9-F6EA-4F85-BEE6-DCB07413D76A}">
      <dgm:prSet custT="1"/>
      <dgm:spPr/>
      <dgm:t>
        <a:bodyPr/>
        <a:lstStyle/>
        <a:p>
          <a:r>
            <a:rPr lang="en-US" sz="1800" b="1" dirty="0">
              <a:solidFill>
                <a:schemeClr val="tx1"/>
              </a:solidFill>
            </a:rPr>
            <a:t>Trace route Vs. Ping</a:t>
          </a:r>
          <a:endParaRPr lang="en-IN" sz="1800" dirty="0">
            <a:solidFill>
              <a:schemeClr val="tx1"/>
            </a:solidFill>
          </a:endParaRPr>
        </a:p>
      </dgm:t>
    </dgm:pt>
    <dgm:pt modelId="{04278C89-391F-4FAE-A291-1AE374142C98}" type="parTrans" cxnId="{87C09E29-B9AA-464F-BDD1-AE11806C96DD}">
      <dgm:prSet/>
      <dgm:spPr/>
      <dgm:t>
        <a:bodyPr/>
        <a:lstStyle/>
        <a:p>
          <a:endParaRPr lang="en-IN"/>
        </a:p>
      </dgm:t>
    </dgm:pt>
    <dgm:pt modelId="{EE711F11-04C6-45A4-9537-1AF929892BFA}" type="sibTrans" cxnId="{87C09E29-B9AA-464F-BDD1-AE11806C96DD}">
      <dgm:prSet/>
      <dgm:spPr/>
      <dgm:t>
        <a:bodyPr/>
        <a:lstStyle/>
        <a:p>
          <a:endParaRPr lang="en-IN"/>
        </a:p>
      </dgm:t>
    </dgm:pt>
    <dgm:pt modelId="{83C5888B-CBE7-49A6-980A-0F9B94A5E852}">
      <dgm:prSet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Ping only computes the final round-trip times from the destination point.</a:t>
          </a:r>
          <a:endParaRPr lang="en-IN" sz="1800" dirty="0">
            <a:solidFill>
              <a:schemeClr val="tx1"/>
            </a:solidFill>
          </a:endParaRPr>
        </a:p>
      </dgm:t>
    </dgm:pt>
    <dgm:pt modelId="{87D17E21-EEA6-4832-8255-4F332F88C402}" type="parTrans" cxnId="{B1FE5335-64C9-4458-9B38-998532F8BDAF}">
      <dgm:prSet/>
      <dgm:spPr/>
      <dgm:t>
        <a:bodyPr/>
        <a:lstStyle/>
        <a:p>
          <a:endParaRPr lang="en-IN"/>
        </a:p>
      </dgm:t>
    </dgm:pt>
    <dgm:pt modelId="{47FE3445-1C4A-4154-B21B-559E0D74408A}" type="sibTrans" cxnId="{B1FE5335-64C9-4458-9B38-998532F8BDAF}">
      <dgm:prSet/>
      <dgm:spPr/>
      <dgm:t>
        <a:bodyPr/>
        <a:lstStyle/>
        <a:p>
          <a:endParaRPr lang="en-IN"/>
        </a:p>
      </dgm:t>
    </dgm:pt>
    <dgm:pt modelId="{DDD2D039-03FC-47CA-ABBA-249E86E01233}" type="pres">
      <dgm:prSet presAssocID="{D204AE85-2643-4204-88D1-5C5DAB70DAD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9F54C42-4548-4449-B645-AA00696950A7}" type="pres">
      <dgm:prSet presAssocID="{3F8FE060-AB1A-4C34-9A7F-F13871A30F68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12AF05-7B8D-40FC-9E7D-9A884DC090AB}" type="pres">
      <dgm:prSet presAssocID="{3F8FE060-AB1A-4C34-9A7F-F13871A30F68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129DAD2-D097-4FBF-8841-856AB22F25EC}" type="pres">
      <dgm:prSet presAssocID="{13189229-D2F3-4E30-A848-54818AA8A7FA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0BE79A-33B1-43E5-B3E6-EAE1185FB35F}" type="pres">
      <dgm:prSet presAssocID="{D3D380AC-0C6D-4310-B480-371F4648BED2}" presName="spacer" presStyleCnt="0"/>
      <dgm:spPr/>
    </dgm:pt>
    <dgm:pt modelId="{C75DC1CA-3DE6-4C1B-98B1-DEA0C8AC1FF5}" type="pres">
      <dgm:prSet presAssocID="{01DFD020-FA03-432E-B31B-99F536A121E2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081AEC-34D0-4CF2-8D16-7200C88FA5BA}" type="pres">
      <dgm:prSet presAssocID="{2411D06F-ED07-4944-91E1-E1439A5B4B6B}" presName="spacer" presStyleCnt="0"/>
      <dgm:spPr/>
    </dgm:pt>
    <dgm:pt modelId="{7DB7CC81-DD78-46ED-9158-4FF0979E9D16}" type="pres">
      <dgm:prSet presAssocID="{0FB4CC54-67C0-4248-B5EA-060EB0F7AE44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8E2452-2411-4AF3-B764-D32312BC1557}" type="pres">
      <dgm:prSet presAssocID="{5FB77887-E86F-475F-87C1-E57FA86BE022}" presName="spacer" presStyleCnt="0"/>
      <dgm:spPr/>
    </dgm:pt>
    <dgm:pt modelId="{32EC1E9A-0A3F-484C-8211-F300B8F7110D}" type="pres">
      <dgm:prSet presAssocID="{1B7DD6B9-F6EA-4F85-BEE6-DCB07413D76A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A09E0A-DBBC-4715-93D4-5314870C94DD}" type="pres">
      <dgm:prSet presAssocID="{1B7DD6B9-F6EA-4F85-BEE6-DCB07413D76A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1FE5335-64C9-4458-9B38-998532F8BDAF}" srcId="{1B7DD6B9-F6EA-4F85-BEE6-DCB07413D76A}" destId="{83C5888B-CBE7-49A6-980A-0F9B94A5E852}" srcOrd="0" destOrd="0" parTransId="{87D17E21-EEA6-4832-8255-4F332F88C402}" sibTransId="{47FE3445-1C4A-4154-B21B-559E0D74408A}"/>
    <dgm:cxn modelId="{16F7C109-D93E-4CB5-828E-86C05627B1B7}" type="presOf" srcId="{D204AE85-2643-4204-88D1-5C5DAB70DAD6}" destId="{DDD2D039-03FC-47CA-ABBA-249E86E01233}" srcOrd="0" destOrd="0" presId="urn:microsoft.com/office/officeart/2005/8/layout/vList2"/>
    <dgm:cxn modelId="{C7D1F8E3-29BC-4530-AB84-E8CD80023F5A}" srcId="{D204AE85-2643-4204-88D1-5C5DAB70DAD6}" destId="{01DFD020-FA03-432E-B31B-99F536A121E2}" srcOrd="2" destOrd="0" parTransId="{09196BBE-6226-41AE-8995-9DBDF3E3F985}" sibTransId="{2411D06F-ED07-4944-91E1-E1439A5B4B6B}"/>
    <dgm:cxn modelId="{31B46866-F884-4905-912A-8CEFA5D5B641}" type="presOf" srcId="{01DFD020-FA03-432E-B31B-99F536A121E2}" destId="{C75DC1CA-3DE6-4C1B-98B1-DEA0C8AC1FF5}" srcOrd="0" destOrd="0" presId="urn:microsoft.com/office/officeart/2005/8/layout/vList2"/>
    <dgm:cxn modelId="{3E9E3DD3-64B3-46A9-8C0A-416BB37BD144}" type="presOf" srcId="{1B7DD6B9-F6EA-4F85-BEE6-DCB07413D76A}" destId="{32EC1E9A-0A3F-484C-8211-F300B8F7110D}" srcOrd="0" destOrd="0" presId="urn:microsoft.com/office/officeart/2005/8/layout/vList2"/>
    <dgm:cxn modelId="{CACAE8D1-054F-4BE2-9FA4-80393964570D}" type="presOf" srcId="{13839BBF-E319-4234-9740-1C23B1742AA2}" destId="{CB12AF05-7B8D-40FC-9E7D-9A884DC090AB}" srcOrd="0" destOrd="0" presId="urn:microsoft.com/office/officeart/2005/8/layout/vList2"/>
    <dgm:cxn modelId="{0AA7F832-B478-4F34-B0ED-A3E7CD211326}" type="presOf" srcId="{3F8FE060-AB1A-4C34-9A7F-F13871A30F68}" destId="{09F54C42-4548-4449-B645-AA00696950A7}" srcOrd="0" destOrd="0" presId="urn:microsoft.com/office/officeart/2005/8/layout/vList2"/>
    <dgm:cxn modelId="{1D6FB6FD-2A5D-4431-9658-2B87E2EE924C}" type="presOf" srcId="{A59F24E4-C0C4-4A0C-BCC1-1D90E32F329E}" destId="{CB12AF05-7B8D-40FC-9E7D-9A884DC090AB}" srcOrd="0" destOrd="1" presId="urn:microsoft.com/office/officeart/2005/8/layout/vList2"/>
    <dgm:cxn modelId="{87C09E29-B9AA-464F-BDD1-AE11806C96DD}" srcId="{D204AE85-2643-4204-88D1-5C5DAB70DAD6}" destId="{1B7DD6B9-F6EA-4F85-BEE6-DCB07413D76A}" srcOrd="4" destOrd="0" parTransId="{04278C89-391F-4FAE-A291-1AE374142C98}" sibTransId="{EE711F11-04C6-45A4-9537-1AF929892BFA}"/>
    <dgm:cxn modelId="{99C4DFD8-D304-404C-8715-D75BF4C803A7}" type="presOf" srcId="{13189229-D2F3-4E30-A848-54818AA8A7FA}" destId="{C129DAD2-D097-4FBF-8841-856AB22F25EC}" srcOrd="0" destOrd="0" presId="urn:microsoft.com/office/officeart/2005/8/layout/vList2"/>
    <dgm:cxn modelId="{8ABD4AB3-D19B-4C6F-818B-83F40027A633}" type="presOf" srcId="{0FB4CC54-67C0-4248-B5EA-060EB0F7AE44}" destId="{7DB7CC81-DD78-46ED-9158-4FF0979E9D16}" srcOrd="0" destOrd="0" presId="urn:microsoft.com/office/officeart/2005/8/layout/vList2"/>
    <dgm:cxn modelId="{AA162079-9ACA-4DBE-A180-BD73779B0E33}" srcId="{D204AE85-2643-4204-88D1-5C5DAB70DAD6}" destId="{3F8FE060-AB1A-4C34-9A7F-F13871A30F68}" srcOrd="0" destOrd="0" parTransId="{6A56F6E9-087C-48BB-A52C-38491F7EFD38}" sibTransId="{9F42AE15-54B5-41ED-83DE-C5732ED33228}"/>
    <dgm:cxn modelId="{A4FF3889-A7D9-4896-8D0C-6CC0F9EE2E5F}" type="presOf" srcId="{83C5888B-CBE7-49A6-980A-0F9B94A5E852}" destId="{4FA09E0A-DBBC-4715-93D4-5314870C94DD}" srcOrd="0" destOrd="0" presId="urn:microsoft.com/office/officeart/2005/8/layout/vList2"/>
    <dgm:cxn modelId="{A7ADC451-8448-4B41-87C8-907E452F04A7}" srcId="{3F8FE060-AB1A-4C34-9A7F-F13871A30F68}" destId="{13839BBF-E319-4234-9740-1C23B1742AA2}" srcOrd="0" destOrd="0" parTransId="{BE2CAF1D-4C77-4481-83B2-90A762BFC2CF}" sibTransId="{62E83050-2EDF-4203-AB56-A79A75CF51F2}"/>
    <dgm:cxn modelId="{B1CB83A9-9C24-48FB-8D63-9479DF5B753E}" srcId="{3F8FE060-AB1A-4C34-9A7F-F13871A30F68}" destId="{A59F24E4-C0C4-4A0C-BCC1-1D90E32F329E}" srcOrd="1" destOrd="0" parTransId="{2F8CFD18-01B6-4227-82FE-7DADBE7F1BF3}" sibTransId="{1D929BE8-DE5D-4DAA-B7A3-DB2B3DB0034F}"/>
    <dgm:cxn modelId="{B20A3314-00AA-4730-8B67-2DDF02E63233}" srcId="{D204AE85-2643-4204-88D1-5C5DAB70DAD6}" destId="{0FB4CC54-67C0-4248-B5EA-060EB0F7AE44}" srcOrd="3" destOrd="0" parTransId="{28E22DC3-1DC9-4E1C-9685-3751CEA3C7A8}" sibTransId="{5FB77887-E86F-475F-87C1-E57FA86BE022}"/>
    <dgm:cxn modelId="{7B25C66E-15DA-49E9-A256-DB170233422F}" srcId="{D204AE85-2643-4204-88D1-5C5DAB70DAD6}" destId="{13189229-D2F3-4E30-A848-54818AA8A7FA}" srcOrd="1" destOrd="0" parTransId="{12953F2C-5D6E-40A3-A399-4714EF46A480}" sibTransId="{D3D380AC-0C6D-4310-B480-371F4648BED2}"/>
    <dgm:cxn modelId="{157126AF-312A-4F31-A096-DC738E6F49DA}" type="presParOf" srcId="{DDD2D039-03FC-47CA-ABBA-249E86E01233}" destId="{09F54C42-4548-4449-B645-AA00696950A7}" srcOrd="0" destOrd="0" presId="urn:microsoft.com/office/officeart/2005/8/layout/vList2"/>
    <dgm:cxn modelId="{7F5EFF99-1E77-4D0D-BF25-A35548412C94}" type="presParOf" srcId="{DDD2D039-03FC-47CA-ABBA-249E86E01233}" destId="{CB12AF05-7B8D-40FC-9E7D-9A884DC090AB}" srcOrd="1" destOrd="0" presId="urn:microsoft.com/office/officeart/2005/8/layout/vList2"/>
    <dgm:cxn modelId="{94F38A08-14AA-43D7-9AC5-D1C22AD6D1B0}" type="presParOf" srcId="{DDD2D039-03FC-47CA-ABBA-249E86E01233}" destId="{C129DAD2-D097-4FBF-8841-856AB22F25EC}" srcOrd="2" destOrd="0" presId="urn:microsoft.com/office/officeart/2005/8/layout/vList2"/>
    <dgm:cxn modelId="{B59A6B24-BD6B-4313-A59B-CF495FB9F048}" type="presParOf" srcId="{DDD2D039-03FC-47CA-ABBA-249E86E01233}" destId="{3C0BE79A-33B1-43E5-B3E6-EAE1185FB35F}" srcOrd="3" destOrd="0" presId="urn:microsoft.com/office/officeart/2005/8/layout/vList2"/>
    <dgm:cxn modelId="{3D2380C9-5805-455F-9A39-B70BB28FB070}" type="presParOf" srcId="{DDD2D039-03FC-47CA-ABBA-249E86E01233}" destId="{C75DC1CA-3DE6-4C1B-98B1-DEA0C8AC1FF5}" srcOrd="4" destOrd="0" presId="urn:microsoft.com/office/officeart/2005/8/layout/vList2"/>
    <dgm:cxn modelId="{18A23411-45C0-4310-B82A-63408A7D6C6F}" type="presParOf" srcId="{DDD2D039-03FC-47CA-ABBA-249E86E01233}" destId="{21081AEC-34D0-4CF2-8D16-7200C88FA5BA}" srcOrd="5" destOrd="0" presId="urn:microsoft.com/office/officeart/2005/8/layout/vList2"/>
    <dgm:cxn modelId="{C8FDCD6E-BB99-491E-AF6A-C08EFC5CEEA0}" type="presParOf" srcId="{DDD2D039-03FC-47CA-ABBA-249E86E01233}" destId="{7DB7CC81-DD78-46ED-9158-4FF0979E9D16}" srcOrd="6" destOrd="0" presId="urn:microsoft.com/office/officeart/2005/8/layout/vList2"/>
    <dgm:cxn modelId="{6334C4C7-5180-4971-BE4A-A94AF3DC487F}" type="presParOf" srcId="{DDD2D039-03FC-47CA-ABBA-249E86E01233}" destId="{108E2452-2411-4AF3-B764-D32312BC1557}" srcOrd="7" destOrd="0" presId="urn:microsoft.com/office/officeart/2005/8/layout/vList2"/>
    <dgm:cxn modelId="{93E28AA3-2787-4832-9DE3-BC5F1998C582}" type="presParOf" srcId="{DDD2D039-03FC-47CA-ABBA-249E86E01233}" destId="{32EC1E9A-0A3F-484C-8211-F300B8F7110D}" srcOrd="8" destOrd="0" presId="urn:microsoft.com/office/officeart/2005/8/layout/vList2"/>
    <dgm:cxn modelId="{4B0BC51C-5FDA-494E-B683-825DC9349851}" type="presParOf" srcId="{DDD2D039-03FC-47CA-ABBA-249E86E01233}" destId="{4FA09E0A-DBBC-4715-93D4-5314870C94DD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1D7EDDB-7F99-42A8-81C7-B34ED955F7D1}" type="doc">
      <dgm:prSet loTypeId="urn:microsoft.com/office/officeart/2005/8/layout/chevron2" loCatId="process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en-US"/>
        </a:p>
      </dgm:t>
    </dgm:pt>
    <dgm:pt modelId="{58532AD9-5CF5-4F91-A208-06A73FB72CC4}">
      <dgm:prSet/>
      <dgm:spPr/>
      <dgm:t>
        <a:bodyPr/>
        <a:lstStyle/>
        <a:p>
          <a:r>
            <a:rPr lang="en-US"/>
            <a:t>Select</a:t>
          </a:r>
        </a:p>
      </dgm:t>
    </dgm:pt>
    <dgm:pt modelId="{63F9C457-3195-4001-977A-B4B861062D48}" type="parTrans" cxnId="{5B5BC68C-1BA5-4D68-821E-165C2107B9B9}">
      <dgm:prSet/>
      <dgm:spPr/>
      <dgm:t>
        <a:bodyPr/>
        <a:lstStyle/>
        <a:p>
          <a:endParaRPr lang="en-US"/>
        </a:p>
      </dgm:t>
    </dgm:pt>
    <dgm:pt modelId="{DDE0F770-723A-4234-A36B-63274A209781}" type="sibTrans" cxnId="{5B5BC68C-1BA5-4D68-821E-165C2107B9B9}">
      <dgm:prSet/>
      <dgm:spPr/>
      <dgm:t>
        <a:bodyPr/>
        <a:lstStyle/>
        <a:p>
          <a:endParaRPr lang="en-US"/>
        </a:p>
      </dgm:t>
    </dgm:pt>
    <dgm:pt modelId="{DA42E50D-F63B-49B5-B55E-F83566B33C94}">
      <dgm:prSet/>
      <dgm:spPr/>
      <dgm:t>
        <a:bodyPr/>
        <a:lstStyle/>
        <a:p>
          <a:r>
            <a:rPr lang="en-US"/>
            <a:t>Select one Website</a:t>
          </a:r>
        </a:p>
      </dgm:t>
    </dgm:pt>
    <dgm:pt modelId="{FCC71251-93F0-4C66-82B3-25E6A0D73466}" type="parTrans" cxnId="{98041D44-3798-46CC-B21C-938F9E15AEB2}">
      <dgm:prSet/>
      <dgm:spPr/>
      <dgm:t>
        <a:bodyPr/>
        <a:lstStyle/>
        <a:p>
          <a:endParaRPr lang="en-US"/>
        </a:p>
      </dgm:t>
    </dgm:pt>
    <dgm:pt modelId="{51B882F8-6C82-48D3-8312-C27F39835BC6}" type="sibTrans" cxnId="{98041D44-3798-46CC-B21C-938F9E15AEB2}">
      <dgm:prSet/>
      <dgm:spPr/>
      <dgm:t>
        <a:bodyPr/>
        <a:lstStyle/>
        <a:p>
          <a:endParaRPr lang="en-US"/>
        </a:p>
      </dgm:t>
    </dgm:pt>
    <dgm:pt modelId="{EBA190AC-4ACB-435E-869D-6B73953D9949}">
      <dgm:prSet/>
      <dgm:spPr/>
      <dgm:t>
        <a:bodyPr/>
        <a:lstStyle/>
        <a:p>
          <a:r>
            <a:rPr lang="en-US"/>
            <a:t>Use</a:t>
          </a:r>
        </a:p>
      </dgm:t>
    </dgm:pt>
    <dgm:pt modelId="{968B5D8C-4403-4ED3-91B3-332FAE7D2337}" type="parTrans" cxnId="{83191755-791F-4521-9834-46CEF7BC4FE2}">
      <dgm:prSet/>
      <dgm:spPr/>
      <dgm:t>
        <a:bodyPr/>
        <a:lstStyle/>
        <a:p>
          <a:endParaRPr lang="en-US"/>
        </a:p>
      </dgm:t>
    </dgm:pt>
    <dgm:pt modelId="{19F5E82F-19CB-4E06-87ED-621614D28FAF}" type="sibTrans" cxnId="{83191755-791F-4521-9834-46CEF7BC4FE2}">
      <dgm:prSet/>
      <dgm:spPr/>
      <dgm:t>
        <a:bodyPr/>
        <a:lstStyle/>
        <a:p>
          <a:endParaRPr lang="en-US"/>
        </a:p>
      </dgm:t>
    </dgm:pt>
    <dgm:pt modelId="{C2FF0D39-2636-4972-BA2D-094C6B62B022}">
      <dgm:prSet/>
      <dgm:spPr/>
      <dgm:t>
        <a:bodyPr/>
        <a:lstStyle/>
        <a:p>
          <a:r>
            <a:rPr lang="en-US"/>
            <a:t>Use the above tools to find all the relevant information of selected website </a:t>
          </a:r>
        </a:p>
      </dgm:t>
    </dgm:pt>
    <dgm:pt modelId="{D775B589-EA95-4389-A85C-6D536A41255D}" type="parTrans" cxnId="{B5DB1231-62B6-4F89-901B-27181B750DB6}">
      <dgm:prSet/>
      <dgm:spPr/>
      <dgm:t>
        <a:bodyPr/>
        <a:lstStyle/>
        <a:p>
          <a:endParaRPr lang="en-US"/>
        </a:p>
      </dgm:t>
    </dgm:pt>
    <dgm:pt modelId="{5BBEAD78-E170-4D16-835B-4EBC899F5BA4}" type="sibTrans" cxnId="{B5DB1231-62B6-4F89-901B-27181B750DB6}">
      <dgm:prSet/>
      <dgm:spPr/>
      <dgm:t>
        <a:bodyPr/>
        <a:lstStyle/>
        <a:p>
          <a:endParaRPr lang="en-US"/>
        </a:p>
      </dgm:t>
    </dgm:pt>
    <dgm:pt modelId="{DDC18DD3-1EAA-49EF-B1C3-A1A1FD73C25D}">
      <dgm:prSet/>
      <dgm:spPr/>
      <dgm:t>
        <a:bodyPr/>
        <a:lstStyle/>
        <a:p>
          <a:r>
            <a:rPr lang="en-US"/>
            <a:t>Prepare</a:t>
          </a:r>
        </a:p>
      </dgm:t>
    </dgm:pt>
    <dgm:pt modelId="{85899122-182D-425C-9814-88631D6AB8C5}" type="parTrans" cxnId="{83468314-70A1-49B3-A812-B1B7924DB3EC}">
      <dgm:prSet/>
      <dgm:spPr/>
      <dgm:t>
        <a:bodyPr/>
        <a:lstStyle/>
        <a:p>
          <a:endParaRPr lang="en-US"/>
        </a:p>
      </dgm:t>
    </dgm:pt>
    <dgm:pt modelId="{51C8661D-E59E-4143-89F0-30070518E454}" type="sibTrans" cxnId="{83468314-70A1-49B3-A812-B1B7924DB3EC}">
      <dgm:prSet/>
      <dgm:spPr/>
      <dgm:t>
        <a:bodyPr/>
        <a:lstStyle/>
        <a:p>
          <a:endParaRPr lang="en-US"/>
        </a:p>
      </dgm:t>
    </dgm:pt>
    <dgm:pt modelId="{0669E5D7-CBED-4C39-80EA-F0F4212B39A6}">
      <dgm:prSet/>
      <dgm:spPr/>
      <dgm:t>
        <a:bodyPr/>
        <a:lstStyle/>
        <a:p>
          <a:r>
            <a:rPr lang="en-US"/>
            <a:t>Prepare a report</a:t>
          </a:r>
        </a:p>
      </dgm:t>
    </dgm:pt>
    <dgm:pt modelId="{FB2DF738-AC06-441A-A186-1AD0F3B33189}" type="parTrans" cxnId="{05278DC0-ABB9-44E8-A5DE-0A182590CBE3}">
      <dgm:prSet/>
      <dgm:spPr/>
      <dgm:t>
        <a:bodyPr/>
        <a:lstStyle/>
        <a:p>
          <a:endParaRPr lang="en-US"/>
        </a:p>
      </dgm:t>
    </dgm:pt>
    <dgm:pt modelId="{300B8AB8-1C98-4936-8A67-57C9B0FFCFBC}" type="sibTrans" cxnId="{05278DC0-ABB9-44E8-A5DE-0A182590CBE3}">
      <dgm:prSet/>
      <dgm:spPr/>
      <dgm:t>
        <a:bodyPr/>
        <a:lstStyle/>
        <a:p>
          <a:endParaRPr lang="en-US"/>
        </a:p>
      </dgm:t>
    </dgm:pt>
    <dgm:pt modelId="{6C92119E-451D-43CD-9646-6A1294C1BCEE}" type="pres">
      <dgm:prSet presAssocID="{F1D7EDDB-7F99-42A8-81C7-B34ED955F7D1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42A686-9C02-4A6C-8350-3351537FCB57}" type="pres">
      <dgm:prSet presAssocID="{58532AD9-5CF5-4F91-A208-06A73FB72CC4}" presName="composite" presStyleCnt="0"/>
      <dgm:spPr/>
    </dgm:pt>
    <dgm:pt modelId="{20260D5C-16A0-41D2-B947-E23B81FF2C0D}" type="pres">
      <dgm:prSet presAssocID="{58532AD9-5CF5-4F91-A208-06A73FB72CC4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D5CB67-8324-46F9-9933-62109585A2DB}" type="pres">
      <dgm:prSet presAssocID="{58532AD9-5CF5-4F91-A208-06A73FB72CC4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199DA5E-05B5-4CAF-9604-498D758EBF49}" type="pres">
      <dgm:prSet presAssocID="{DDE0F770-723A-4234-A36B-63274A209781}" presName="sp" presStyleCnt="0"/>
      <dgm:spPr/>
    </dgm:pt>
    <dgm:pt modelId="{0123AC8F-AB77-439E-B6BB-FD15FC9E5316}" type="pres">
      <dgm:prSet presAssocID="{EBA190AC-4ACB-435E-869D-6B73953D9949}" presName="composite" presStyleCnt="0"/>
      <dgm:spPr/>
    </dgm:pt>
    <dgm:pt modelId="{9D0C8B26-3613-4821-BF5F-FC526B6F6BFA}" type="pres">
      <dgm:prSet presAssocID="{EBA190AC-4ACB-435E-869D-6B73953D9949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C718C39-6FD0-48B4-B137-A8DA0834DE74}" type="pres">
      <dgm:prSet presAssocID="{EBA190AC-4ACB-435E-869D-6B73953D9949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1BE937-F872-4F8D-B56E-044CB9265DFC}" type="pres">
      <dgm:prSet presAssocID="{19F5E82F-19CB-4E06-87ED-621614D28FAF}" presName="sp" presStyleCnt="0"/>
      <dgm:spPr/>
    </dgm:pt>
    <dgm:pt modelId="{E54663C8-C891-4C88-B604-AB450D0565E7}" type="pres">
      <dgm:prSet presAssocID="{DDC18DD3-1EAA-49EF-B1C3-A1A1FD73C25D}" presName="composite" presStyleCnt="0"/>
      <dgm:spPr/>
    </dgm:pt>
    <dgm:pt modelId="{B51B3EFC-6889-4A9D-B910-077495DCB033}" type="pres">
      <dgm:prSet presAssocID="{DDC18DD3-1EAA-49EF-B1C3-A1A1FD73C25D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011223-9CE0-4E1B-A7CF-48E3FED940F9}" type="pres">
      <dgm:prSet presAssocID="{DDC18DD3-1EAA-49EF-B1C3-A1A1FD73C25D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DB1231-62B6-4F89-901B-27181B750DB6}" srcId="{EBA190AC-4ACB-435E-869D-6B73953D9949}" destId="{C2FF0D39-2636-4972-BA2D-094C6B62B022}" srcOrd="0" destOrd="0" parTransId="{D775B589-EA95-4389-A85C-6D536A41255D}" sibTransId="{5BBEAD78-E170-4D16-835B-4EBC899F5BA4}"/>
    <dgm:cxn modelId="{6AF7D4F8-A340-4705-814D-6536832755EB}" type="presOf" srcId="{0669E5D7-CBED-4C39-80EA-F0F4212B39A6}" destId="{B0011223-9CE0-4E1B-A7CF-48E3FED940F9}" srcOrd="0" destOrd="0" presId="urn:microsoft.com/office/officeart/2005/8/layout/chevron2"/>
    <dgm:cxn modelId="{49DA9540-9C4C-4A8E-AAEE-23459C7E6640}" type="presOf" srcId="{EBA190AC-4ACB-435E-869D-6B73953D9949}" destId="{9D0C8B26-3613-4821-BF5F-FC526B6F6BFA}" srcOrd="0" destOrd="0" presId="urn:microsoft.com/office/officeart/2005/8/layout/chevron2"/>
    <dgm:cxn modelId="{1E750DC5-DCD3-4684-AFAF-5A910F601B07}" type="presOf" srcId="{C2FF0D39-2636-4972-BA2D-094C6B62B022}" destId="{5C718C39-6FD0-48B4-B137-A8DA0834DE74}" srcOrd="0" destOrd="0" presId="urn:microsoft.com/office/officeart/2005/8/layout/chevron2"/>
    <dgm:cxn modelId="{98041D44-3798-46CC-B21C-938F9E15AEB2}" srcId="{58532AD9-5CF5-4F91-A208-06A73FB72CC4}" destId="{DA42E50D-F63B-49B5-B55E-F83566B33C94}" srcOrd="0" destOrd="0" parTransId="{FCC71251-93F0-4C66-82B3-25E6A0D73466}" sibTransId="{51B882F8-6C82-48D3-8312-C27F39835BC6}"/>
    <dgm:cxn modelId="{211EF2AA-A7D3-4E81-8BA1-4A9C3614066D}" type="presOf" srcId="{F1D7EDDB-7F99-42A8-81C7-B34ED955F7D1}" destId="{6C92119E-451D-43CD-9646-6A1294C1BCEE}" srcOrd="0" destOrd="0" presId="urn:microsoft.com/office/officeart/2005/8/layout/chevron2"/>
    <dgm:cxn modelId="{86DC28CB-C2EA-407E-87EE-47290B70A657}" type="presOf" srcId="{58532AD9-5CF5-4F91-A208-06A73FB72CC4}" destId="{20260D5C-16A0-41D2-B947-E23B81FF2C0D}" srcOrd="0" destOrd="0" presId="urn:microsoft.com/office/officeart/2005/8/layout/chevron2"/>
    <dgm:cxn modelId="{C8BFFFA1-2B3D-41D5-91A0-4ABC93017EAD}" type="presOf" srcId="{DA42E50D-F63B-49B5-B55E-F83566B33C94}" destId="{E8D5CB67-8324-46F9-9933-62109585A2DB}" srcOrd="0" destOrd="0" presId="urn:microsoft.com/office/officeart/2005/8/layout/chevron2"/>
    <dgm:cxn modelId="{91D22298-E177-4537-A28D-5829B103529B}" type="presOf" srcId="{DDC18DD3-1EAA-49EF-B1C3-A1A1FD73C25D}" destId="{B51B3EFC-6889-4A9D-B910-077495DCB033}" srcOrd="0" destOrd="0" presId="urn:microsoft.com/office/officeart/2005/8/layout/chevron2"/>
    <dgm:cxn modelId="{83468314-70A1-49B3-A812-B1B7924DB3EC}" srcId="{F1D7EDDB-7F99-42A8-81C7-B34ED955F7D1}" destId="{DDC18DD3-1EAA-49EF-B1C3-A1A1FD73C25D}" srcOrd="2" destOrd="0" parTransId="{85899122-182D-425C-9814-88631D6AB8C5}" sibTransId="{51C8661D-E59E-4143-89F0-30070518E454}"/>
    <dgm:cxn modelId="{5B5BC68C-1BA5-4D68-821E-165C2107B9B9}" srcId="{F1D7EDDB-7F99-42A8-81C7-B34ED955F7D1}" destId="{58532AD9-5CF5-4F91-A208-06A73FB72CC4}" srcOrd="0" destOrd="0" parTransId="{63F9C457-3195-4001-977A-B4B861062D48}" sibTransId="{DDE0F770-723A-4234-A36B-63274A209781}"/>
    <dgm:cxn modelId="{05278DC0-ABB9-44E8-A5DE-0A182590CBE3}" srcId="{DDC18DD3-1EAA-49EF-B1C3-A1A1FD73C25D}" destId="{0669E5D7-CBED-4C39-80EA-F0F4212B39A6}" srcOrd="0" destOrd="0" parTransId="{FB2DF738-AC06-441A-A186-1AD0F3B33189}" sibTransId="{300B8AB8-1C98-4936-8A67-57C9B0FFCFBC}"/>
    <dgm:cxn modelId="{83191755-791F-4521-9834-46CEF7BC4FE2}" srcId="{F1D7EDDB-7F99-42A8-81C7-B34ED955F7D1}" destId="{EBA190AC-4ACB-435E-869D-6B73953D9949}" srcOrd="1" destOrd="0" parTransId="{968B5D8C-4403-4ED3-91B3-332FAE7D2337}" sibTransId="{19F5E82F-19CB-4E06-87ED-621614D28FAF}"/>
    <dgm:cxn modelId="{0E54A872-9165-413D-AC3D-5BDD962C868F}" type="presParOf" srcId="{6C92119E-451D-43CD-9646-6A1294C1BCEE}" destId="{FA42A686-9C02-4A6C-8350-3351537FCB57}" srcOrd="0" destOrd="0" presId="urn:microsoft.com/office/officeart/2005/8/layout/chevron2"/>
    <dgm:cxn modelId="{88E837C5-19E5-4523-8447-4CC96B58B8FC}" type="presParOf" srcId="{FA42A686-9C02-4A6C-8350-3351537FCB57}" destId="{20260D5C-16A0-41D2-B947-E23B81FF2C0D}" srcOrd="0" destOrd="0" presId="urn:microsoft.com/office/officeart/2005/8/layout/chevron2"/>
    <dgm:cxn modelId="{03151F20-1BB4-4E39-AC9F-6B8353B18BAF}" type="presParOf" srcId="{FA42A686-9C02-4A6C-8350-3351537FCB57}" destId="{E8D5CB67-8324-46F9-9933-62109585A2DB}" srcOrd="1" destOrd="0" presId="urn:microsoft.com/office/officeart/2005/8/layout/chevron2"/>
    <dgm:cxn modelId="{74BE44A8-592A-47DF-B9C9-03DD60B8CA4A}" type="presParOf" srcId="{6C92119E-451D-43CD-9646-6A1294C1BCEE}" destId="{2199DA5E-05B5-4CAF-9604-498D758EBF49}" srcOrd="1" destOrd="0" presId="urn:microsoft.com/office/officeart/2005/8/layout/chevron2"/>
    <dgm:cxn modelId="{8CCAAF77-B320-4158-BAB5-030FD19C563B}" type="presParOf" srcId="{6C92119E-451D-43CD-9646-6A1294C1BCEE}" destId="{0123AC8F-AB77-439E-B6BB-FD15FC9E5316}" srcOrd="2" destOrd="0" presId="urn:microsoft.com/office/officeart/2005/8/layout/chevron2"/>
    <dgm:cxn modelId="{2D67A635-D359-4C70-AD60-70739919B9C5}" type="presParOf" srcId="{0123AC8F-AB77-439E-B6BB-FD15FC9E5316}" destId="{9D0C8B26-3613-4821-BF5F-FC526B6F6BFA}" srcOrd="0" destOrd="0" presId="urn:microsoft.com/office/officeart/2005/8/layout/chevron2"/>
    <dgm:cxn modelId="{1ABBA062-5AD5-4B6B-AECC-4F092C5CC789}" type="presParOf" srcId="{0123AC8F-AB77-439E-B6BB-FD15FC9E5316}" destId="{5C718C39-6FD0-48B4-B137-A8DA0834DE74}" srcOrd="1" destOrd="0" presId="urn:microsoft.com/office/officeart/2005/8/layout/chevron2"/>
    <dgm:cxn modelId="{2C0920F8-87E0-4F85-9A2A-83F2418FE309}" type="presParOf" srcId="{6C92119E-451D-43CD-9646-6A1294C1BCEE}" destId="{2B1BE937-F872-4F8D-B56E-044CB9265DFC}" srcOrd="3" destOrd="0" presId="urn:microsoft.com/office/officeart/2005/8/layout/chevron2"/>
    <dgm:cxn modelId="{09EB1967-8304-40E6-944D-CEBB09FA3CEC}" type="presParOf" srcId="{6C92119E-451D-43CD-9646-6A1294C1BCEE}" destId="{E54663C8-C891-4C88-B604-AB450D0565E7}" srcOrd="4" destOrd="0" presId="urn:microsoft.com/office/officeart/2005/8/layout/chevron2"/>
    <dgm:cxn modelId="{473FAF41-60C1-429D-9386-DF0663B9489C}" type="presParOf" srcId="{E54663C8-C891-4C88-B604-AB450D0565E7}" destId="{B51B3EFC-6889-4A9D-B910-077495DCB033}" srcOrd="0" destOrd="0" presId="urn:microsoft.com/office/officeart/2005/8/layout/chevron2"/>
    <dgm:cxn modelId="{2B50D0EC-5117-4B30-A562-3A13E6DF9EB8}" type="presParOf" srcId="{E54663C8-C891-4C88-B604-AB450D0565E7}" destId="{B0011223-9CE0-4E1B-A7CF-48E3FED940F9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ABDF86-B26E-4484-A6C7-0A63C8A6BF3C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DFC22A77-2CE3-48EC-8204-AAEEE5C0571E}">
      <dgm:prSet/>
      <dgm:spPr/>
      <dgm:t>
        <a:bodyPr/>
        <a:lstStyle/>
        <a:p>
          <a:r>
            <a:rPr lang="en-IN">
              <a:solidFill>
                <a:schemeClr val="tx1"/>
              </a:solidFill>
            </a:rPr>
            <a:t>Open Source Intelligence or forensic tool</a:t>
          </a:r>
        </a:p>
      </dgm:t>
    </dgm:pt>
    <dgm:pt modelId="{73E0FF6A-6880-45E2-A79D-BA612C230A31}" type="parTrans" cxnId="{E6A116E2-64FD-4DEA-A274-F2F58267F1FD}">
      <dgm:prSet/>
      <dgm:spPr/>
      <dgm:t>
        <a:bodyPr/>
        <a:lstStyle/>
        <a:p>
          <a:endParaRPr lang="en-IN"/>
        </a:p>
      </dgm:t>
    </dgm:pt>
    <dgm:pt modelId="{415CDF76-491A-48BE-BFCD-AB19A9F448D7}" type="sibTrans" cxnId="{E6A116E2-64FD-4DEA-A274-F2F58267F1FD}">
      <dgm:prSet/>
      <dgm:spPr/>
      <dgm:t>
        <a:bodyPr/>
        <a:lstStyle/>
        <a:p>
          <a:endParaRPr lang="en-IN"/>
        </a:p>
      </dgm:t>
    </dgm:pt>
    <dgm:pt modelId="{3066FC2E-38A9-4E3E-8A96-7EF77769B917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US Based Tool</a:t>
          </a:r>
        </a:p>
      </dgm:t>
    </dgm:pt>
    <dgm:pt modelId="{FAFF19B0-5015-42C8-BA83-C581D5BC4ACB}" type="parTrans" cxnId="{43BF9223-8733-48D8-997B-761F217177FB}">
      <dgm:prSet/>
      <dgm:spPr/>
      <dgm:t>
        <a:bodyPr/>
        <a:lstStyle/>
        <a:p>
          <a:endParaRPr lang="en-IN"/>
        </a:p>
      </dgm:t>
    </dgm:pt>
    <dgm:pt modelId="{A332C29E-F7E2-499C-82B3-3A4E985E2418}" type="sibTrans" cxnId="{43BF9223-8733-48D8-997B-761F217177FB}">
      <dgm:prSet/>
      <dgm:spPr/>
      <dgm:t>
        <a:bodyPr/>
        <a:lstStyle/>
        <a:p>
          <a:endParaRPr lang="en-IN"/>
        </a:p>
      </dgm:t>
    </dgm:pt>
    <dgm:pt modelId="{C0301F0B-CF7A-483D-BCF6-1FB79483E396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Used in online investigations for finding relationships between pieces of information from various sources of the Internet.</a:t>
          </a:r>
        </a:p>
      </dgm:t>
    </dgm:pt>
    <dgm:pt modelId="{DAF1D7B4-53A2-408E-8B5B-BCA46E65C91E}" type="parTrans" cxnId="{BBB4E1B3-6B35-4890-8F65-D28464245086}">
      <dgm:prSet/>
      <dgm:spPr/>
      <dgm:t>
        <a:bodyPr/>
        <a:lstStyle/>
        <a:p>
          <a:endParaRPr lang="en-IN"/>
        </a:p>
      </dgm:t>
    </dgm:pt>
    <dgm:pt modelId="{AC90622E-5B4E-4CA7-A627-EB91F2B37FAC}" type="sibTrans" cxnId="{BBB4E1B3-6B35-4890-8F65-D28464245086}">
      <dgm:prSet/>
      <dgm:spPr/>
      <dgm:t>
        <a:bodyPr/>
        <a:lstStyle/>
        <a:p>
          <a:endParaRPr lang="en-IN"/>
        </a:p>
      </dgm:t>
    </dgm:pt>
    <dgm:pt modelId="{20EDD6F5-69F6-46C1-9567-F6EAF7C484B9}">
      <dgm:prSet/>
      <dgm:spPr/>
      <dgm:t>
        <a:bodyPr/>
        <a:lstStyle/>
        <a:p>
          <a:r>
            <a:rPr lang="en-IN" dirty="0" err="1">
              <a:solidFill>
                <a:schemeClr val="tx1"/>
              </a:solidFill>
            </a:rPr>
            <a:t>Patvera</a:t>
          </a:r>
          <a:r>
            <a:rPr lang="en-IN" dirty="0">
              <a:solidFill>
                <a:schemeClr val="tx1"/>
              </a:solidFill>
            </a:rPr>
            <a:t> company (Patvera.com)</a:t>
          </a:r>
        </a:p>
      </dgm:t>
    </dgm:pt>
    <dgm:pt modelId="{E8CB5726-00DC-4B5F-AAD8-7021860131E6}" type="parTrans" cxnId="{D2ED07AE-1441-46C9-8A51-3BEC2BEF1F74}">
      <dgm:prSet/>
      <dgm:spPr/>
      <dgm:t>
        <a:bodyPr/>
        <a:lstStyle/>
        <a:p>
          <a:endParaRPr lang="en-IN"/>
        </a:p>
      </dgm:t>
    </dgm:pt>
    <dgm:pt modelId="{90EF13A3-A364-486A-BCB1-DA8FDF2EEBD0}" type="sibTrans" cxnId="{D2ED07AE-1441-46C9-8A51-3BEC2BEF1F74}">
      <dgm:prSet/>
      <dgm:spPr/>
      <dgm:t>
        <a:bodyPr/>
        <a:lstStyle/>
        <a:p>
          <a:endParaRPr lang="en-IN"/>
        </a:p>
      </dgm:t>
    </dgm:pt>
    <dgm:pt modelId="{96273ABA-21FD-42B4-9B33-FCE5D85DD325}" type="pres">
      <dgm:prSet presAssocID="{1FABDF86-B26E-4484-A6C7-0A63C8A6BF3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DD68945-41B1-46A6-B697-7A87AE65BF3F}" type="pres">
      <dgm:prSet presAssocID="{DFC22A77-2CE3-48EC-8204-AAEEE5C0571E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867F91-3E55-4F71-9F73-52C4B40DB57E}" type="pres">
      <dgm:prSet presAssocID="{415CDF76-491A-48BE-BFCD-AB19A9F448D7}" presName="spacer" presStyleCnt="0"/>
      <dgm:spPr/>
    </dgm:pt>
    <dgm:pt modelId="{DC60739A-2E37-47F8-B601-3281061BF9A3}" type="pres">
      <dgm:prSet presAssocID="{3066FC2E-38A9-4E3E-8A96-7EF77769B91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410176-DF7E-437D-A0E6-96E314B826F7}" type="pres">
      <dgm:prSet presAssocID="{A332C29E-F7E2-499C-82B3-3A4E985E2418}" presName="spacer" presStyleCnt="0"/>
      <dgm:spPr/>
    </dgm:pt>
    <dgm:pt modelId="{E508BEE2-40D1-449B-A73A-6FCFB2D4BB75}" type="pres">
      <dgm:prSet presAssocID="{C0301F0B-CF7A-483D-BCF6-1FB79483E396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1C41E5-FB13-4EB2-8905-8BE2A3742D76}" type="pres">
      <dgm:prSet presAssocID="{AC90622E-5B4E-4CA7-A627-EB91F2B37FAC}" presName="spacer" presStyleCnt="0"/>
      <dgm:spPr/>
    </dgm:pt>
    <dgm:pt modelId="{BDFDD5C1-019F-43D4-B084-D36E7605CF86}" type="pres">
      <dgm:prSet presAssocID="{20EDD6F5-69F6-46C1-9567-F6EAF7C484B9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0CDA71-4EFE-4CDB-B081-04F4052C51AD}" type="presOf" srcId="{3066FC2E-38A9-4E3E-8A96-7EF77769B917}" destId="{DC60739A-2E37-47F8-B601-3281061BF9A3}" srcOrd="0" destOrd="0" presId="urn:microsoft.com/office/officeart/2005/8/layout/vList2"/>
    <dgm:cxn modelId="{51855F3C-C06C-40DC-8DC3-E457471EE9E4}" type="presOf" srcId="{20EDD6F5-69F6-46C1-9567-F6EAF7C484B9}" destId="{BDFDD5C1-019F-43D4-B084-D36E7605CF86}" srcOrd="0" destOrd="0" presId="urn:microsoft.com/office/officeart/2005/8/layout/vList2"/>
    <dgm:cxn modelId="{E6A116E2-64FD-4DEA-A274-F2F58267F1FD}" srcId="{1FABDF86-B26E-4484-A6C7-0A63C8A6BF3C}" destId="{DFC22A77-2CE3-48EC-8204-AAEEE5C0571E}" srcOrd="0" destOrd="0" parTransId="{73E0FF6A-6880-45E2-A79D-BA612C230A31}" sibTransId="{415CDF76-491A-48BE-BFCD-AB19A9F448D7}"/>
    <dgm:cxn modelId="{BBB4E1B3-6B35-4890-8F65-D28464245086}" srcId="{1FABDF86-B26E-4484-A6C7-0A63C8A6BF3C}" destId="{C0301F0B-CF7A-483D-BCF6-1FB79483E396}" srcOrd="2" destOrd="0" parTransId="{DAF1D7B4-53A2-408E-8B5B-BCA46E65C91E}" sibTransId="{AC90622E-5B4E-4CA7-A627-EB91F2B37FAC}"/>
    <dgm:cxn modelId="{4DA2BD14-BD18-470D-9FCF-691752C26883}" type="presOf" srcId="{DFC22A77-2CE3-48EC-8204-AAEEE5C0571E}" destId="{8DD68945-41B1-46A6-B697-7A87AE65BF3F}" srcOrd="0" destOrd="0" presId="urn:microsoft.com/office/officeart/2005/8/layout/vList2"/>
    <dgm:cxn modelId="{43BF9223-8733-48D8-997B-761F217177FB}" srcId="{1FABDF86-B26E-4484-A6C7-0A63C8A6BF3C}" destId="{3066FC2E-38A9-4E3E-8A96-7EF77769B917}" srcOrd="1" destOrd="0" parTransId="{FAFF19B0-5015-42C8-BA83-C581D5BC4ACB}" sibTransId="{A332C29E-F7E2-499C-82B3-3A4E985E2418}"/>
    <dgm:cxn modelId="{15FDD3DF-7449-4AF3-8E51-9945B072C254}" type="presOf" srcId="{1FABDF86-B26E-4484-A6C7-0A63C8A6BF3C}" destId="{96273ABA-21FD-42B4-9B33-FCE5D85DD325}" srcOrd="0" destOrd="0" presId="urn:microsoft.com/office/officeart/2005/8/layout/vList2"/>
    <dgm:cxn modelId="{D2ED07AE-1441-46C9-8A51-3BEC2BEF1F74}" srcId="{1FABDF86-B26E-4484-A6C7-0A63C8A6BF3C}" destId="{20EDD6F5-69F6-46C1-9567-F6EAF7C484B9}" srcOrd="3" destOrd="0" parTransId="{E8CB5726-00DC-4B5F-AAD8-7021860131E6}" sibTransId="{90EF13A3-A364-486A-BCB1-DA8FDF2EEBD0}"/>
    <dgm:cxn modelId="{26AE02EA-75A5-4648-AFFB-E7C21909BBC5}" type="presOf" srcId="{C0301F0B-CF7A-483D-BCF6-1FB79483E396}" destId="{E508BEE2-40D1-449B-A73A-6FCFB2D4BB75}" srcOrd="0" destOrd="0" presId="urn:microsoft.com/office/officeart/2005/8/layout/vList2"/>
    <dgm:cxn modelId="{7C84883E-5354-4A49-9E96-6D717130A8C9}" type="presParOf" srcId="{96273ABA-21FD-42B4-9B33-FCE5D85DD325}" destId="{8DD68945-41B1-46A6-B697-7A87AE65BF3F}" srcOrd="0" destOrd="0" presId="urn:microsoft.com/office/officeart/2005/8/layout/vList2"/>
    <dgm:cxn modelId="{20FDFC17-0BBD-40EF-AB8A-C48B9A797E23}" type="presParOf" srcId="{96273ABA-21FD-42B4-9B33-FCE5D85DD325}" destId="{C9867F91-3E55-4F71-9F73-52C4B40DB57E}" srcOrd="1" destOrd="0" presId="urn:microsoft.com/office/officeart/2005/8/layout/vList2"/>
    <dgm:cxn modelId="{DB5BA5F9-3696-4AC0-97F5-E542EA9474F6}" type="presParOf" srcId="{96273ABA-21FD-42B4-9B33-FCE5D85DD325}" destId="{DC60739A-2E37-47F8-B601-3281061BF9A3}" srcOrd="2" destOrd="0" presId="urn:microsoft.com/office/officeart/2005/8/layout/vList2"/>
    <dgm:cxn modelId="{1B08E7E5-B391-4747-80B7-DA0F6E079FDE}" type="presParOf" srcId="{96273ABA-21FD-42B4-9B33-FCE5D85DD325}" destId="{71410176-DF7E-437D-A0E6-96E314B826F7}" srcOrd="3" destOrd="0" presId="urn:microsoft.com/office/officeart/2005/8/layout/vList2"/>
    <dgm:cxn modelId="{185D72EE-5667-44CE-BFDA-ACE23524006E}" type="presParOf" srcId="{96273ABA-21FD-42B4-9B33-FCE5D85DD325}" destId="{E508BEE2-40D1-449B-A73A-6FCFB2D4BB75}" srcOrd="4" destOrd="0" presId="urn:microsoft.com/office/officeart/2005/8/layout/vList2"/>
    <dgm:cxn modelId="{F49AA2CC-B3FD-4D61-87DB-3E835F1313D6}" type="presParOf" srcId="{96273ABA-21FD-42B4-9B33-FCE5D85DD325}" destId="{8F1C41E5-FB13-4EB2-8905-8BE2A3742D76}" srcOrd="5" destOrd="0" presId="urn:microsoft.com/office/officeart/2005/8/layout/vList2"/>
    <dgm:cxn modelId="{A95C1062-7049-47C1-ABF3-703B551C63BC}" type="presParOf" srcId="{96273ABA-21FD-42B4-9B33-FCE5D85DD325}" destId="{BDFDD5C1-019F-43D4-B084-D36E7605CF8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E72EA35-064B-447E-BC60-76FE33BE7D8D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06D2C494-B2C7-4FC8-AB4D-0D4DB769E2C0}">
      <dgm:prSet custT="1"/>
      <dgm:spPr/>
      <dgm:t>
        <a:bodyPr/>
        <a:lstStyle/>
        <a:p>
          <a:r>
            <a:rPr lang="en-IN" sz="2400">
              <a:solidFill>
                <a:schemeClr val="tx1"/>
              </a:solidFill>
            </a:rPr>
            <a:t>Tool </a:t>
          </a:r>
        </a:p>
      </dgm:t>
    </dgm:pt>
    <dgm:pt modelId="{75A92862-4815-45A3-8131-2B9F6C21BE15}" type="parTrans" cxnId="{A68BBC31-0116-46FC-A210-B64638C6C4BF}">
      <dgm:prSet/>
      <dgm:spPr/>
      <dgm:t>
        <a:bodyPr/>
        <a:lstStyle/>
        <a:p>
          <a:endParaRPr lang="en-IN"/>
        </a:p>
      </dgm:t>
    </dgm:pt>
    <dgm:pt modelId="{4FEBE2AE-318B-4C38-A8D3-BF487520FAF1}" type="sibTrans" cxnId="{A68BBC31-0116-46FC-A210-B64638C6C4BF}">
      <dgm:prSet/>
      <dgm:spPr/>
      <dgm:t>
        <a:bodyPr/>
        <a:lstStyle/>
        <a:p>
          <a:endParaRPr lang="en-IN"/>
        </a:p>
      </dgm:t>
    </dgm:pt>
    <dgm:pt modelId="{5D373527-931B-415B-925E-C8CECED4B34D}">
      <dgm:prSet custT="1"/>
      <dgm:spPr/>
      <dgm:t>
        <a:bodyPr/>
        <a:lstStyle/>
        <a:p>
          <a:r>
            <a:rPr lang="en-IN" sz="2400" dirty="0">
              <a:solidFill>
                <a:schemeClr val="tx1"/>
              </a:solidFill>
            </a:rPr>
            <a:t>Harvester </a:t>
          </a:r>
        </a:p>
      </dgm:t>
    </dgm:pt>
    <dgm:pt modelId="{80D211D3-E195-4641-9795-2139ABDDAFF0}" type="parTrans" cxnId="{407DF3BF-D701-4951-8F51-00FBB4629827}">
      <dgm:prSet/>
      <dgm:spPr/>
      <dgm:t>
        <a:bodyPr/>
        <a:lstStyle/>
        <a:p>
          <a:endParaRPr lang="en-IN"/>
        </a:p>
      </dgm:t>
    </dgm:pt>
    <dgm:pt modelId="{0DE16EE6-C7A1-46B2-A9FA-5AAB17AD1A96}" type="sibTrans" cxnId="{407DF3BF-D701-4951-8F51-00FBB4629827}">
      <dgm:prSet/>
      <dgm:spPr/>
      <dgm:t>
        <a:bodyPr/>
        <a:lstStyle/>
        <a:p>
          <a:endParaRPr lang="en-IN"/>
        </a:p>
      </dgm:t>
    </dgm:pt>
    <dgm:pt modelId="{387ACBFC-6FC1-4083-B429-75B75A6D75FB}">
      <dgm:prSet custT="1"/>
      <dgm:spPr/>
      <dgm:t>
        <a:bodyPr/>
        <a:lstStyle/>
        <a:p>
          <a:r>
            <a:rPr lang="en-IN" sz="2400" dirty="0">
              <a:solidFill>
                <a:schemeClr val="tx1"/>
              </a:solidFill>
            </a:rPr>
            <a:t>It is pre-installed in Kali Linux</a:t>
          </a:r>
        </a:p>
      </dgm:t>
    </dgm:pt>
    <dgm:pt modelId="{92C6B6E5-32DB-4A80-B9B0-40A7F9533B38}" type="parTrans" cxnId="{E0ACAF9E-08B0-46B2-929B-4A0A62C8B640}">
      <dgm:prSet/>
      <dgm:spPr/>
      <dgm:t>
        <a:bodyPr/>
        <a:lstStyle/>
        <a:p>
          <a:endParaRPr lang="en-IN"/>
        </a:p>
      </dgm:t>
    </dgm:pt>
    <dgm:pt modelId="{13B0A637-4A93-4646-BC2B-855915DB4E0B}" type="sibTrans" cxnId="{E0ACAF9E-08B0-46B2-929B-4A0A62C8B640}">
      <dgm:prSet/>
      <dgm:spPr/>
      <dgm:t>
        <a:bodyPr/>
        <a:lstStyle/>
        <a:p>
          <a:endParaRPr lang="en-IN"/>
        </a:p>
      </dgm:t>
    </dgm:pt>
    <dgm:pt modelId="{DCE8692C-7E43-43CE-B4C7-4EBC1E495DD8}">
      <dgm:prSet custT="1"/>
      <dgm:spPr/>
      <dgm:t>
        <a:bodyPr/>
        <a:lstStyle/>
        <a:p>
          <a:r>
            <a:rPr lang="en-IN" sz="2400" b="1" dirty="0">
              <a:solidFill>
                <a:schemeClr val="tx1"/>
              </a:solidFill>
            </a:rPr>
            <a:t>Gathering Emails </a:t>
          </a:r>
          <a:r>
            <a:rPr lang="en-IN" sz="2400" dirty="0">
              <a:solidFill>
                <a:schemeClr val="tx1"/>
              </a:solidFill>
            </a:rPr>
            <a:t>that belongs to specific company/organisation </a:t>
          </a:r>
        </a:p>
      </dgm:t>
    </dgm:pt>
    <dgm:pt modelId="{5F1CB9C5-48CD-4A18-8C61-808BE396DA04}" type="parTrans" cxnId="{E815D9A0-BD1E-4B84-9FD8-F6D50461DF87}">
      <dgm:prSet/>
      <dgm:spPr/>
      <dgm:t>
        <a:bodyPr/>
        <a:lstStyle/>
        <a:p>
          <a:endParaRPr lang="en-IN"/>
        </a:p>
      </dgm:t>
    </dgm:pt>
    <dgm:pt modelId="{DC3F24A2-EB37-41E9-809D-1672A88896C2}" type="sibTrans" cxnId="{E815D9A0-BD1E-4B84-9FD8-F6D50461DF87}">
      <dgm:prSet/>
      <dgm:spPr/>
      <dgm:t>
        <a:bodyPr/>
        <a:lstStyle/>
        <a:p>
          <a:endParaRPr lang="en-IN"/>
        </a:p>
      </dgm:t>
    </dgm:pt>
    <dgm:pt modelId="{16A48C72-45EA-4FE7-928D-9B1749811EBE}">
      <dgm:prSet custT="1"/>
      <dgm:spPr/>
      <dgm:t>
        <a:bodyPr/>
        <a:lstStyle/>
        <a:p>
          <a:r>
            <a:rPr lang="en-IN" sz="2400" dirty="0">
              <a:solidFill>
                <a:schemeClr val="tx1"/>
              </a:solidFill>
            </a:rPr>
            <a:t>E.g.  Lets Hack website bbc.com to get emails of employees</a:t>
          </a:r>
        </a:p>
      </dgm:t>
    </dgm:pt>
    <dgm:pt modelId="{44ED9A8B-B113-4D6F-BCB5-CEFE368A8B75}" type="parTrans" cxnId="{D0851128-F304-4E2A-81E8-9421B226A836}">
      <dgm:prSet/>
      <dgm:spPr/>
      <dgm:t>
        <a:bodyPr/>
        <a:lstStyle/>
        <a:p>
          <a:endParaRPr lang="en-IN"/>
        </a:p>
      </dgm:t>
    </dgm:pt>
    <dgm:pt modelId="{4F404DAF-BD98-4474-A082-BD8EB31502AC}" type="sibTrans" cxnId="{D0851128-F304-4E2A-81E8-9421B226A836}">
      <dgm:prSet/>
      <dgm:spPr/>
      <dgm:t>
        <a:bodyPr/>
        <a:lstStyle/>
        <a:p>
          <a:endParaRPr lang="en-IN"/>
        </a:p>
      </dgm:t>
    </dgm:pt>
    <dgm:pt modelId="{DFD9C6E7-6C46-490C-84BB-23915885941A}">
      <dgm:prSet custT="1"/>
      <dgm:spPr/>
      <dgm:t>
        <a:bodyPr/>
        <a:lstStyle/>
        <a:p>
          <a:r>
            <a:rPr lang="en-IN" sz="2400" dirty="0">
              <a:solidFill>
                <a:schemeClr val="tx1"/>
              </a:solidFill>
            </a:rPr>
            <a:t>bulk emails can be used to send malicious link </a:t>
          </a:r>
        </a:p>
      </dgm:t>
    </dgm:pt>
    <dgm:pt modelId="{FC7F4A84-2C9E-4657-B672-5BE176B51518}" type="parTrans" cxnId="{07AD93FD-7580-4D44-B9C1-2D3EB45A5BFF}">
      <dgm:prSet/>
      <dgm:spPr/>
      <dgm:t>
        <a:bodyPr/>
        <a:lstStyle/>
        <a:p>
          <a:endParaRPr lang="en-IN"/>
        </a:p>
      </dgm:t>
    </dgm:pt>
    <dgm:pt modelId="{F38B7FDA-0323-4AC4-A40E-1B061FBCD014}" type="sibTrans" cxnId="{07AD93FD-7580-4D44-B9C1-2D3EB45A5BFF}">
      <dgm:prSet/>
      <dgm:spPr/>
      <dgm:t>
        <a:bodyPr/>
        <a:lstStyle/>
        <a:p>
          <a:endParaRPr lang="en-IN"/>
        </a:p>
      </dgm:t>
    </dgm:pt>
    <dgm:pt modelId="{F0910533-E6AB-4A8B-BD09-7D888EFD30E9}">
      <dgm:prSet custT="1"/>
      <dgm:spPr/>
      <dgm:t>
        <a:bodyPr/>
        <a:lstStyle/>
        <a:p>
          <a:r>
            <a:rPr lang="en-IN" sz="2400" dirty="0">
              <a:solidFill>
                <a:schemeClr val="tx1"/>
              </a:solidFill>
            </a:rPr>
            <a:t>advantageous for hacking purpose</a:t>
          </a:r>
        </a:p>
      </dgm:t>
    </dgm:pt>
    <dgm:pt modelId="{6A533141-0C3C-46C2-8B3C-70AC873DE9B4}" type="parTrans" cxnId="{39383E41-BF96-4A3C-A893-56720B279B49}">
      <dgm:prSet/>
      <dgm:spPr/>
      <dgm:t>
        <a:bodyPr/>
        <a:lstStyle/>
        <a:p>
          <a:endParaRPr lang="en-IN"/>
        </a:p>
      </dgm:t>
    </dgm:pt>
    <dgm:pt modelId="{AC0E2A16-F51B-4415-B313-6F9211A21627}" type="sibTrans" cxnId="{39383E41-BF96-4A3C-A893-56720B279B49}">
      <dgm:prSet/>
      <dgm:spPr/>
      <dgm:t>
        <a:bodyPr/>
        <a:lstStyle/>
        <a:p>
          <a:endParaRPr lang="en-IN"/>
        </a:p>
      </dgm:t>
    </dgm:pt>
    <dgm:pt modelId="{1836C0B1-F0C7-4DDC-AD93-4A098741D517}" type="pres">
      <dgm:prSet presAssocID="{FE72EA35-064B-447E-BC60-76FE33BE7D8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F6F0ACF-1466-4B1B-B332-B96BAA7F2740}" type="pres">
      <dgm:prSet presAssocID="{06D2C494-B2C7-4FC8-AB4D-0D4DB769E2C0}" presName="composite" presStyleCnt="0"/>
      <dgm:spPr/>
    </dgm:pt>
    <dgm:pt modelId="{5E1ED6D8-FB71-4C61-9576-F9912E85E518}" type="pres">
      <dgm:prSet presAssocID="{06D2C494-B2C7-4FC8-AB4D-0D4DB769E2C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80BC9C-660F-4AF9-81F6-EAF6FBBB7CC5}" type="pres">
      <dgm:prSet presAssocID="{06D2C494-B2C7-4FC8-AB4D-0D4DB769E2C0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4F51F4-F625-4768-9430-03AFCF73DCCE}" type="pres">
      <dgm:prSet presAssocID="{4FEBE2AE-318B-4C38-A8D3-BF487520FAF1}" presName="space" presStyleCnt="0"/>
      <dgm:spPr/>
    </dgm:pt>
    <dgm:pt modelId="{7711631F-8AD6-4198-84BB-88AB80BCE077}" type="pres">
      <dgm:prSet presAssocID="{DCE8692C-7E43-43CE-B4C7-4EBC1E495DD8}" presName="composite" presStyleCnt="0"/>
      <dgm:spPr/>
    </dgm:pt>
    <dgm:pt modelId="{18E6F2CC-6FD6-4F7C-9BC7-5D2A791353F8}" type="pres">
      <dgm:prSet presAssocID="{DCE8692C-7E43-43CE-B4C7-4EBC1E495DD8}" presName="parTx" presStyleLbl="alignNode1" presStyleIdx="1" presStyleCnt="3" custScaleY="149760" custLinFactNeighborX="-1304" custLinFactNeighborY="-8568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BE144E-228E-4CCF-9F11-8439D3498C22}" type="pres">
      <dgm:prSet presAssocID="{DCE8692C-7E43-43CE-B4C7-4EBC1E495DD8}" presName="desTx" presStyleLbl="alignAccFollowNode1" presStyleIdx="1" presStyleCnt="3" custFlipVert="1" custScaleY="7377" custLinFactNeighborX="-1304" custLinFactNeighborY="-6438">
        <dgm:presLayoutVars>
          <dgm:bulletEnabled val="1"/>
        </dgm:presLayoutVars>
      </dgm:prSet>
      <dgm:spPr/>
    </dgm:pt>
    <dgm:pt modelId="{8CEC28FF-042C-4E21-B858-8351FF65A6FA}" type="pres">
      <dgm:prSet presAssocID="{DC3F24A2-EB37-41E9-809D-1672A88896C2}" presName="space" presStyleCnt="0"/>
      <dgm:spPr/>
    </dgm:pt>
    <dgm:pt modelId="{BB65FF00-730F-49DB-96C1-A9C1D279D869}" type="pres">
      <dgm:prSet presAssocID="{16A48C72-45EA-4FE7-928D-9B1749811EBE}" presName="composite" presStyleCnt="0"/>
      <dgm:spPr/>
    </dgm:pt>
    <dgm:pt modelId="{1ED18EBE-54A0-48FE-8AAE-D8223CDB1DEF}" type="pres">
      <dgm:prSet presAssocID="{16A48C72-45EA-4FE7-928D-9B1749811EB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CD42B5D-37F8-4637-96B0-9C7185E48FE1}" type="pres">
      <dgm:prSet presAssocID="{16A48C72-45EA-4FE7-928D-9B1749811EBE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6CC1F4-BDB0-4BEA-8D3D-8D3DA3A343E0}" type="presOf" srcId="{F0910533-E6AB-4A8B-BD09-7D888EFD30E9}" destId="{BCD42B5D-37F8-4637-96B0-9C7185E48FE1}" srcOrd="0" destOrd="1" presId="urn:microsoft.com/office/officeart/2005/8/layout/hList1"/>
    <dgm:cxn modelId="{39383E41-BF96-4A3C-A893-56720B279B49}" srcId="{16A48C72-45EA-4FE7-928D-9B1749811EBE}" destId="{F0910533-E6AB-4A8B-BD09-7D888EFD30E9}" srcOrd="1" destOrd="0" parTransId="{6A533141-0C3C-46C2-8B3C-70AC873DE9B4}" sibTransId="{AC0E2A16-F51B-4415-B313-6F9211A21627}"/>
    <dgm:cxn modelId="{6AD103CA-2244-432C-B2FD-AEBF8703ACBC}" type="presOf" srcId="{FE72EA35-064B-447E-BC60-76FE33BE7D8D}" destId="{1836C0B1-F0C7-4DDC-AD93-4A098741D517}" srcOrd="0" destOrd="0" presId="urn:microsoft.com/office/officeart/2005/8/layout/hList1"/>
    <dgm:cxn modelId="{E815D9A0-BD1E-4B84-9FD8-F6D50461DF87}" srcId="{FE72EA35-064B-447E-BC60-76FE33BE7D8D}" destId="{DCE8692C-7E43-43CE-B4C7-4EBC1E495DD8}" srcOrd="1" destOrd="0" parTransId="{5F1CB9C5-48CD-4A18-8C61-808BE396DA04}" sibTransId="{DC3F24A2-EB37-41E9-809D-1672A88896C2}"/>
    <dgm:cxn modelId="{A68BBC31-0116-46FC-A210-B64638C6C4BF}" srcId="{FE72EA35-064B-447E-BC60-76FE33BE7D8D}" destId="{06D2C494-B2C7-4FC8-AB4D-0D4DB769E2C0}" srcOrd="0" destOrd="0" parTransId="{75A92862-4815-45A3-8131-2B9F6C21BE15}" sibTransId="{4FEBE2AE-318B-4C38-A8D3-BF487520FAF1}"/>
    <dgm:cxn modelId="{171141E5-097D-4E29-9971-1AA5F07BC203}" type="presOf" srcId="{DCE8692C-7E43-43CE-B4C7-4EBC1E495DD8}" destId="{18E6F2CC-6FD6-4F7C-9BC7-5D2A791353F8}" srcOrd="0" destOrd="0" presId="urn:microsoft.com/office/officeart/2005/8/layout/hList1"/>
    <dgm:cxn modelId="{8752A54C-44C9-424E-9E28-C6F21D9F5540}" type="presOf" srcId="{16A48C72-45EA-4FE7-928D-9B1749811EBE}" destId="{1ED18EBE-54A0-48FE-8AAE-D8223CDB1DEF}" srcOrd="0" destOrd="0" presId="urn:microsoft.com/office/officeart/2005/8/layout/hList1"/>
    <dgm:cxn modelId="{B2CEF9B5-6B88-4AB3-B8A0-56763219A89E}" type="presOf" srcId="{387ACBFC-6FC1-4083-B429-75B75A6D75FB}" destId="{0880BC9C-660F-4AF9-81F6-EAF6FBBB7CC5}" srcOrd="0" destOrd="1" presId="urn:microsoft.com/office/officeart/2005/8/layout/hList1"/>
    <dgm:cxn modelId="{71A743E4-210F-4F5C-B83F-BBD646B1C30E}" type="presOf" srcId="{5D373527-931B-415B-925E-C8CECED4B34D}" destId="{0880BC9C-660F-4AF9-81F6-EAF6FBBB7CC5}" srcOrd="0" destOrd="0" presId="urn:microsoft.com/office/officeart/2005/8/layout/hList1"/>
    <dgm:cxn modelId="{52560B43-8105-4E07-BF76-95BE8FEFD730}" type="presOf" srcId="{DFD9C6E7-6C46-490C-84BB-23915885941A}" destId="{BCD42B5D-37F8-4637-96B0-9C7185E48FE1}" srcOrd="0" destOrd="0" presId="urn:microsoft.com/office/officeart/2005/8/layout/hList1"/>
    <dgm:cxn modelId="{D0851128-F304-4E2A-81E8-9421B226A836}" srcId="{FE72EA35-064B-447E-BC60-76FE33BE7D8D}" destId="{16A48C72-45EA-4FE7-928D-9B1749811EBE}" srcOrd="2" destOrd="0" parTransId="{44ED9A8B-B113-4D6F-BCB5-CEFE368A8B75}" sibTransId="{4F404DAF-BD98-4474-A082-BD8EB31502AC}"/>
    <dgm:cxn modelId="{07AD93FD-7580-4D44-B9C1-2D3EB45A5BFF}" srcId="{16A48C72-45EA-4FE7-928D-9B1749811EBE}" destId="{DFD9C6E7-6C46-490C-84BB-23915885941A}" srcOrd="0" destOrd="0" parTransId="{FC7F4A84-2C9E-4657-B672-5BE176B51518}" sibTransId="{F38B7FDA-0323-4AC4-A40E-1B061FBCD014}"/>
    <dgm:cxn modelId="{E0ACAF9E-08B0-46B2-929B-4A0A62C8B640}" srcId="{06D2C494-B2C7-4FC8-AB4D-0D4DB769E2C0}" destId="{387ACBFC-6FC1-4083-B429-75B75A6D75FB}" srcOrd="1" destOrd="0" parTransId="{92C6B6E5-32DB-4A80-B9B0-40A7F9533B38}" sibTransId="{13B0A637-4A93-4646-BC2B-855915DB4E0B}"/>
    <dgm:cxn modelId="{407DF3BF-D701-4951-8F51-00FBB4629827}" srcId="{06D2C494-B2C7-4FC8-AB4D-0D4DB769E2C0}" destId="{5D373527-931B-415B-925E-C8CECED4B34D}" srcOrd="0" destOrd="0" parTransId="{80D211D3-E195-4641-9795-2139ABDDAFF0}" sibTransId="{0DE16EE6-C7A1-46B2-A9FA-5AAB17AD1A96}"/>
    <dgm:cxn modelId="{2346F86A-B3AC-4F86-91C8-65A6264F3B13}" type="presOf" srcId="{06D2C494-B2C7-4FC8-AB4D-0D4DB769E2C0}" destId="{5E1ED6D8-FB71-4C61-9576-F9912E85E518}" srcOrd="0" destOrd="0" presId="urn:microsoft.com/office/officeart/2005/8/layout/hList1"/>
    <dgm:cxn modelId="{A5C5B060-2D65-43B9-80F9-3801D07C8C76}" type="presParOf" srcId="{1836C0B1-F0C7-4DDC-AD93-4A098741D517}" destId="{BF6F0ACF-1466-4B1B-B332-B96BAA7F2740}" srcOrd="0" destOrd="0" presId="urn:microsoft.com/office/officeart/2005/8/layout/hList1"/>
    <dgm:cxn modelId="{E3AAC536-6F29-497A-A0B1-988819F24F06}" type="presParOf" srcId="{BF6F0ACF-1466-4B1B-B332-B96BAA7F2740}" destId="{5E1ED6D8-FB71-4C61-9576-F9912E85E518}" srcOrd="0" destOrd="0" presId="urn:microsoft.com/office/officeart/2005/8/layout/hList1"/>
    <dgm:cxn modelId="{A5B964F6-5FA2-49A4-B641-3F2D3E469DF3}" type="presParOf" srcId="{BF6F0ACF-1466-4B1B-B332-B96BAA7F2740}" destId="{0880BC9C-660F-4AF9-81F6-EAF6FBBB7CC5}" srcOrd="1" destOrd="0" presId="urn:microsoft.com/office/officeart/2005/8/layout/hList1"/>
    <dgm:cxn modelId="{A5E01BB2-B65B-4C53-86CE-58D27C0BFC18}" type="presParOf" srcId="{1836C0B1-F0C7-4DDC-AD93-4A098741D517}" destId="{954F51F4-F625-4768-9430-03AFCF73DCCE}" srcOrd="1" destOrd="0" presId="urn:microsoft.com/office/officeart/2005/8/layout/hList1"/>
    <dgm:cxn modelId="{6B6A889B-0926-4EE0-8F7D-359A179DD58A}" type="presParOf" srcId="{1836C0B1-F0C7-4DDC-AD93-4A098741D517}" destId="{7711631F-8AD6-4198-84BB-88AB80BCE077}" srcOrd="2" destOrd="0" presId="urn:microsoft.com/office/officeart/2005/8/layout/hList1"/>
    <dgm:cxn modelId="{E94DA585-891D-45D0-88A6-D2246D723077}" type="presParOf" srcId="{7711631F-8AD6-4198-84BB-88AB80BCE077}" destId="{18E6F2CC-6FD6-4F7C-9BC7-5D2A791353F8}" srcOrd="0" destOrd="0" presId="urn:microsoft.com/office/officeart/2005/8/layout/hList1"/>
    <dgm:cxn modelId="{D8F5122C-8A0D-4178-929C-F4ADC07C1F74}" type="presParOf" srcId="{7711631F-8AD6-4198-84BB-88AB80BCE077}" destId="{0CBE144E-228E-4CCF-9F11-8439D3498C22}" srcOrd="1" destOrd="0" presId="urn:microsoft.com/office/officeart/2005/8/layout/hList1"/>
    <dgm:cxn modelId="{80D864AD-614D-4117-9924-6C098BB2BFF7}" type="presParOf" srcId="{1836C0B1-F0C7-4DDC-AD93-4A098741D517}" destId="{8CEC28FF-042C-4E21-B858-8351FF65A6FA}" srcOrd="3" destOrd="0" presId="urn:microsoft.com/office/officeart/2005/8/layout/hList1"/>
    <dgm:cxn modelId="{9B194AA2-CAC0-49D8-880D-E5A3D00B042F}" type="presParOf" srcId="{1836C0B1-F0C7-4DDC-AD93-4A098741D517}" destId="{BB65FF00-730F-49DB-96C1-A9C1D279D869}" srcOrd="4" destOrd="0" presId="urn:microsoft.com/office/officeart/2005/8/layout/hList1"/>
    <dgm:cxn modelId="{E5A201BF-3128-4F63-A4B4-A6502726401D}" type="presParOf" srcId="{BB65FF00-730F-49DB-96C1-A9C1D279D869}" destId="{1ED18EBE-54A0-48FE-8AAE-D8223CDB1DEF}" srcOrd="0" destOrd="0" presId="urn:microsoft.com/office/officeart/2005/8/layout/hList1"/>
    <dgm:cxn modelId="{4A49D44C-6572-42C7-9092-C0F27DFFF6B1}" type="presParOf" srcId="{BB65FF00-730F-49DB-96C1-A9C1D279D869}" destId="{BCD42B5D-37F8-4637-96B0-9C7185E48FE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B2861C6-A8B9-4F0B-90FB-3B3475E22AD6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C26F55FE-1143-493C-BE4B-2834D1BC00CB}">
      <dgm:prSet custT="1"/>
      <dgm:spPr/>
      <dgm:t>
        <a:bodyPr/>
        <a:lstStyle/>
        <a:p>
          <a:r>
            <a:rPr lang="en-IN" sz="1800" dirty="0">
              <a:solidFill>
                <a:schemeClr val="tx1"/>
              </a:solidFill>
            </a:rPr>
            <a:t>Options</a:t>
          </a:r>
        </a:p>
      </dgm:t>
    </dgm:pt>
    <dgm:pt modelId="{4D0847F8-1B78-4447-BD4B-0B180BB81B80}" type="parTrans" cxnId="{3C207D13-8D8F-4C9B-9FDA-4532D7C8F507}">
      <dgm:prSet/>
      <dgm:spPr/>
      <dgm:t>
        <a:bodyPr/>
        <a:lstStyle/>
        <a:p>
          <a:endParaRPr lang="en-IN"/>
        </a:p>
      </dgm:t>
    </dgm:pt>
    <dgm:pt modelId="{581A9365-06D3-472F-9FD3-607500446D74}" type="sibTrans" cxnId="{3C207D13-8D8F-4C9B-9FDA-4532D7C8F507}">
      <dgm:prSet/>
      <dgm:spPr/>
      <dgm:t>
        <a:bodyPr/>
        <a:lstStyle/>
        <a:p>
          <a:endParaRPr lang="en-IN"/>
        </a:p>
      </dgm:t>
    </dgm:pt>
    <dgm:pt modelId="{42E8810B-2811-4D91-8B75-1D23AD8C70E6}">
      <dgm:prSet custT="1"/>
      <dgm:spPr/>
      <dgm:t>
        <a:bodyPr/>
        <a:lstStyle/>
        <a:p>
          <a:r>
            <a:rPr lang="en-IN" sz="2400" dirty="0">
              <a:solidFill>
                <a:schemeClr val="bg1"/>
              </a:solidFill>
            </a:rPr>
            <a:t>-d</a:t>
          </a:r>
        </a:p>
      </dgm:t>
    </dgm:pt>
    <dgm:pt modelId="{35FAC3F5-13FA-45CB-885B-C2D633679940}" type="parTrans" cxnId="{AE654AC7-852F-459B-ACEB-ADD9B09EF82A}">
      <dgm:prSet/>
      <dgm:spPr/>
      <dgm:t>
        <a:bodyPr/>
        <a:lstStyle/>
        <a:p>
          <a:endParaRPr lang="en-IN"/>
        </a:p>
      </dgm:t>
    </dgm:pt>
    <dgm:pt modelId="{0DA81E73-B1AF-40BE-8CBE-6C354F4C98CC}" type="sibTrans" cxnId="{AE654AC7-852F-459B-ACEB-ADD9B09EF82A}">
      <dgm:prSet/>
      <dgm:spPr/>
      <dgm:t>
        <a:bodyPr/>
        <a:lstStyle/>
        <a:p>
          <a:endParaRPr lang="en-IN"/>
        </a:p>
      </dgm:t>
    </dgm:pt>
    <dgm:pt modelId="{CD917DFD-317C-46C4-A219-59821438C5BF}">
      <dgm:prSet custT="1"/>
      <dgm:spPr/>
      <dgm:t>
        <a:bodyPr/>
        <a:lstStyle/>
        <a:p>
          <a:r>
            <a:rPr lang="en-IN" sz="2400" dirty="0">
              <a:solidFill>
                <a:schemeClr val="bg1"/>
              </a:solidFill>
            </a:rPr>
            <a:t>-b</a:t>
          </a:r>
        </a:p>
      </dgm:t>
    </dgm:pt>
    <dgm:pt modelId="{DCB8A4A0-FBCC-42BC-8E40-B7BC54B22C1E}" type="parTrans" cxnId="{FB959B5C-43C5-4761-8B00-E3CAC7550AA1}">
      <dgm:prSet/>
      <dgm:spPr/>
      <dgm:t>
        <a:bodyPr/>
        <a:lstStyle/>
        <a:p>
          <a:endParaRPr lang="en-IN"/>
        </a:p>
      </dgm:t>
    </dgm:pt>
    <dgm:pt modelId="{0A2096B8-1D97-4276-830D-B9A641F3A16C}" type="sibTrans" cxnId="{FB959B5C-43C5-4761-8B00-E3CAC7550AA1}">
      <dgm:prSet/>
      <dgm:spPr/>
      <dgm:t>
        <a:bodyPr/>
        <a:lstStyle/>
        <a:p>
          <a:endParaRPr lang="en-IN"/>
        </a:p>
      </dgm:t>
    </dgm:pt>
    <dgm:pt modelId="{92A59D70-1AB6-4027-A114-57D465BB3C7B}">
      <dgm:prSet custT="1"/>
      <dgm:spPr/>
      <dgm:t>
        <a:bodyPr/>
        <a:lstStyle/>
        <a:p>
          <a:r>
            <a:rPr lang="en-IN" sz="2400" dirty="0">
              <a:solidFill>
                <a:schemeClr val="bg1"/>
              </a:solidFill>
            </a:rPr>
            <a:t>-l</a:t>
          </a:r>
        </a:p>
      </dgm:t>
    </dgm:pt>
    <dgm:pt modelId="{724B2F4F-95B0-475B-BA87-836B348B09F9}" type="parTrans" cxnId="{835E22BD-E25C-4DC8-9146-5B13B9CD4E14}">
      <dgm:prSet/>
      <dgm:spPr/>
      <dgm:t>
        <a:bodyPr/>
        <a:lstStyle/>
        <a:p>
          <a:endParaRPr lang="en-IN"/>
        </a:p>
      </dgm:t>
    </dgm:pt>
    <dgm:pt modelId="{88EB911D-BDD1-4F6A-B198-569457DB2AE6}" type="sibTrans" cxnId="{835E22BD-E25C-4DC8-9146-5B13B9CD4E14}">
      <dgm:prSet/>
      <dgm:spPr/>
      <dgm:t>
        <a:bodyPr/>
        <a:lstStyle/>
        <a:p>
          <a:endParaRPr lang="en-IN"/>
        </a:p>
      </dgm:t>
    </dgm:pt>
    <dgm:pt modelId="{41F84A4E-52F8-4FF2-B1D3-E87DCE8E8A3C}">
      <dgm:prSet custT="1"/>
      <dgm:spPr/>
      <dgm:t>
        <a:bodyPr/>
        <a:lstStyle/>
        <a:p>
          <a:r>
            <a:rPr lang="en-IN" sz="2400" dirty="0">
              <a:solidFill>
                <a:schemeClr val="bg1"/>
              </a:solidFill>
            </a:rPr>
            <a:t>-h</a:t>
          </a:r>
        </a:p>
      </dgm:t>
    </dgm:pt>
    <dgm:pt modelId="{4D8BB907-6A6A-4082-AD14-DCD2C2803803}" type="parTrans" cxnId="{D8300ED4-A423-481A-A742-ED53B0D9B876}">
      <dgm:prSet/>
      <dgm:spPr/>
      <dgm:t>
        <a:bodyPr/>
        <a:lstStyle/>
        <a:p>
          <a:endParaRPr lang="en-IN"/>
        </a:p>
      </dgm:t>
    </dgm:pt>
    <dgm:pt modelId="{6D1EF882-E2D7-40A7-9831-DE7865E997E4}" type="sibTrans" cxnId="{D8300ED4-A423-481A-A742-ED53B0D9B876}">
      <dgm:prSet/>
      <dgm:spPr/>
      <dgm:t>
        <a:bodyPr/>
        <a:lstStyle/>
        <a:p>
          <a:endParaRPr lang="en-IN"/>
        </a:p>
      </dgm:t>
    </dgm:pt>
    <dgm:pt modelId="{37CC2095-325A-4D0D-A619-2CD987D4327C}">
      <dgm:prSet custT="1"/>
      <dgm:spPr/>
      <dgm:t>
        <a:bodyPr/>
        <a:lstStyle/>
        <a:p>
          <a:r>
            <a:rPr lang="en-IN" sz="1800" dirty="0">
              <a:solidFill>
                <a:schemeClr val="tx1"/>
              </a:solidFill>
            </a:rPr>
            <a:t>Example</a:t>
          </a:r>
        </a:p>
      </dgm:t>
    </dgm:pt>
    <dgm:pt modelId="{0F95EFCB-9DB6-44A9-AC60-567F27048363}" type="parTrans" cxnId="{386F5CD0-F62E-495D-8B71-BC893E5A6D7E}">
      <dgm:prSet/>
      <dgm:spPr/>
      <dgm:t>
        <a:bodyPr/>
        <a:lstStyle/>
        <a:p>
          <a:endParaRPr lang="en-IN"/>
        </a:p>
      </dgm:t>
    </dgm:pt>
    <dgm:pt modelId="{4BF5B4B6-276D-417E-88A7-E33E9BDF0BF8}" type="sibTrans" cxnId="{386F5CD0-F62E-495D-8B71-BC893E5A6D7E}">
      <dgm:prSet/>
      <dgm:spPr/>
      <dgm:t>
        <a:bodyPr/>
        <a:lstStyle/>
        <a:p>
          <a:endParaRPr lang="en-IN"/>
        </a:p>
      </dgm:t>
    </dgm:pt>
    <dgm:pt modelId="{DF920BFB-2946-4C81-A52D-E0F551FC811D}">
      <dgm:prSet custT="1"/>
      <dgm:spPr/>
      <dgm:t>
        <a:bodyPr/>
        <a:lstStyle/>
        <a:p>
          <a:r>
            <a:rPr lang="en-IN" sz="1800" dirty="0">
              <a:solidFill>
                <a:schemeClr val="tx1"/>
              </a:solidFill>
              <a:highlight>
                <a:srgbClr val="FFFF00"/>
              </a:highlight>
            </a:rPr>
            <a:t>theharvester –d microsoft.com –l 500 –b google</a:t>
          </a:r>
        </a:p>
      </dgm:t>
    </dgm:pt>
    <dgm:pt modelId="{41707170-D224-4510-A68C-9864A2E743B7}" type="parTrans" cxnId="{64B56650-7425-47C7-A3EE-712F8982A6E4}">
      <dgm:prSet/>
      <dgm:spPr/>
      <dgm:t>
        <a:bodyPr/>
        <a:lstStyle/>
        <a:p>
          <a:endParaRPr lang="en-IN"/>
        </a:p>
      </dgm:t>
    </dgm:pt>
    <dgm:pt modelId="{062D74CA-59DB-41A3-8E01-11D8C9554BEC}" type="sibTrans" cxnId="{64B56650-7425-47C7-A3EE-712F8982A6E4}">
      <dgm:prSet/>
      <dgm:spPr/>
      <dgm:t>
        <a:bodyPr/>
        <a:lstStyle/>
        <a:p>
          <a:endParaRPr lang="en-IN"/>
        </a:p>
      </dgm:t>
    </dgm:pt>
    <dgm:pt modelId="{639E1A2C-7A45-4094-A117-192A0CEB7C92}">
      <dgm:prSet custT="1"/>
      <dgm:spPr/>
      <dgm:t>
        <a:bodyPr/>
        <a:lstStyle/>
        <a:p>
          <a:r>
            <a:rPr lang="en-IN" sz="1800" dirty="0">
              <a:solidFill>
                <a:schemeClr val="tx1"/>
              </a:solidFill>
            </a:rPr>
            <a:t>Limit is set to 100 (find only 100 addresses)</a:t>
          </a:r>
        </a:p>
      </dgm:t>
    </dgm:pt>
    <dgm:pt modelId="{B60963F9-EDCE-4E4B-AFF0-7C8A41275268}" type="parTrans" cxnId="{3A15BD9A-E7C0-4586-AFAE-4DCE0550B24C}">
      <dgm:prSet/>
      <dgm:spPr/>
      <dgm:t>
        <a:bodyPr/>
        <a:lstStyle/>
        <a:p>
          <a:endParaRPr lang="en-IN"/>
        </a:p>
      </dgm:t>
    </dgm:pt>
    <dgm:pt modelId="{6F1F445A-EFDB-4615-9221-13D0B817A25C}" type="sibTrans" cxnId="{3A15BD9A-E7C0-4586-AFAE-4DCE0550B24C}">
      <dgm:prSet/>
      <dgm:spPr/>
      <dgm:t>
        <a:bodyPr/>
        <a:lstStyle/>
        <a:p>
          <a:endParaRPr lang="en-IN"/>
        </a:p>
      </dgm:t>
    </dgm:pt>
    <dgm:pt modelId="{30410D4F-A423-4C9B-823F-1B560FCDADE8}">
      <dgm:prSet custT="1"/>
      <dgm:spPr/>
      <dgm:t>
        <a:bodyPr/>
        <a:lstStyle/>
        <a:p>
          <a:r>
            <a:rPr lang="en-IN" sz="1800" dirty="0">
              <a:solidFill>
                <a:schemeClr val="tx1"/>
              </a:solidFill>
            </a:rPr>
            <a:t>for finding domain</a:t>
          </a:r>
        </a:p>
      </dgm:t>
    </dgm:pt>
    <dgm:pt modelId="{4A346BF8-714C-42E7-8387-4E118E406872}" type="parTrans" cxnId="{48E69935-0CD0-41AA-8340-AFA6F90E4BFB}">
      <dgm:prSet/>
      <dgm:spPr/>
      <dgm:t>
        <a:bodyPr/>
        <a:lstStyle/>
        <a:p>
          <a:endParaRPr lang="en-IN"/>
        </a:p>
      </dgm:t>
    </dgm:pt>
    <dgm:pt modelId="{3088AA63-2606-42B7-B252-A8ECFC1DF7AE}" type="sibTrans" cxnId="{48E69935-0CD0-41AA-8340-AFA6F90E4BFB}">
      <dgm:prSet/>
      <dgm:spPr/>
      <dgm:t>
        <a:bodyPr/>
        <a:lstStyle/>
        <a:p>
          <a:endParaRPr lang="en-IN"/>
        </a:p>
      </dgm:t>
    </dgm:pt>
    <dgm:pt modelId="{351ABC51-F483-4931-981D-8F394A9132E6}">
      <dgm:prSet custT="1"/>
      <dgm:spPr/>
      <dgm:t>
        <a:bodyPr/>
        <a:lstStyle/>
        <a:p>
          <a:r>
            <a:rPr lang="en-IN" sz="1800" dirty="0">
              <a:solidFill>
                <a:schemeClr val="tx1"/>
              </a:solidFill>
            </a:rPr>
            <a:t>data sources- google, </a:t>
          </a:r>
          <a:r>
            <a:rPr lang="en-IN" sz="1800" dirty="0" err="1">
              <a:solidFill>
                <a:schemeClr val="tx1"/>
              </a:solidFill>
            </a:rPr>
            <a:t>linkedin</a:t>
          </a:r>
          <a:r>
            <a:rPr lang="en-IN" sz="1800" dirty="0">
              <a:solidFill>
                <a:schemeClr val="tx1"/>
              </a:solidFill>
            </a:rPr>
            <a:t>, twitter etc, all</a:t>
          </a:r>
        </a:p>
      </dgm:t>
    </dgm:pt>
    <dgm:pt modelId="{329D9767-6A1E-4901-BF42-948B3F66D32C}" type="parTrans" cxnId="{FA9F4916-EE20-4D50-9782-9ECA971C7438}">
      <dgm:prSet/>
      <dgm:spPr/>
      <dgm:t>
        <a:bodyPr/>
        <a:lstStyle/>
        <a:p>
          <a:endParaRPr lang="en-IN"/>
        </a:p>
      </dgm:t>
    </dgm:pt>
    <dgm:pt modelId="{B46A62B0-139E-42FD-B53B-22BEE042C900}" type="sibTrans" cxnId="{FA9F4916-EE20-4D50-9782-9ECA971C7438}">
      <dgm:prSet/>
      <dgm:spPr/>
      <dgm:t>
        <a:bodyPr/>
        <a:lstStyle/>
        <a:p>
          <a:endParaRPr lang="en-IN"/>
        </a:p>
      </dgm:t>
    </dgm:pt>
    <dgm:pt modelId="{9D1F63D6-5E1C-4601-86D3-E400322F3880}">
      <dgm:prSet custT="1"/>
      <dgm:spPr/>
      <dgm:t>
        <a:bodyPr/>
        <a:lstStyle/>
        <a:p>
          <a:r>
            <a:rPr lang="en-IN" sz="1800" dirty="0">
              <a:solidFill>
                <a:schemeClr val="tx1"/>
              </a:solidFill>
            </a:rPr>
            <a:t>limit the no. of results </a:t>
          </a:r>
        </a:p>
      </dgm:t>
    </dgm:pt>
    <dgm:pt modelId="{AD90AF36-9E86-4432-AC6B-4736E3325F8E}" type="parTrans" cxnId="{E88453AA-2800-4C57-B049-90D227D63F2F}">
      <dgm:prSet/>
      <dgm:spPr/>
      <dgm:t>
        <a:bodyPr/>
        <a:lstStyle/>
        <a:p>
          <a:endParaRPr lang="en-IN"/>
        </a:p>
      </dgm:t>
    </dgm:pt>
    <dgm:pt modelId="{D2558E19-0591-464D-8155-FBB40D339B66}" type="sibTrans" cxnId="{E88453AA-2800-4C57-B049-90D227D63F2F}">
      <dgm:prSet/>
      <dgm:spPr/>
      <dgm:t>
        <a:bodyPr/>
        <a:lstStyle/>
        <a:p>
          <a:endParaRPr lang="en-IN"/>
        </a:p>
      </dgm:t>
    </dgm:pt>
    <dgm:pt modelId="{4CC4A348-8A60-4355-986E-63FFE9E5683F}">
      <dgm:prSet custT="1"/>
      <dgm:spPr/>
      <dgm:t>
        <a:bodyPr/>
        <a:lstStyle/>
        <a:p>
          <a:r>
            <a:rPr lang="en-IN" sz="1800" dirty="0">
              <a:solidFill>
                <a:schemeClr val="tx1"/>
              </a:solidFill>
            </a:rPr>
            <a:t>SHODAN database</a:t>
          </a:r>
        </a:p>
      </dgm:t>
    </dgm:pt>
    <dgm:pt modelId="{E7C778F0-5B1D-45C7-8A51-C26F43E3FE4B}" type="parTrans" cxnId="{5BD2DA23-9D65-4190-B3AE-A76E78718740}">
      <dgm:prSet/>
      <dgm:spPr/>
      <dgm:t>
        <a:bodyPr/>
        <a:lstStyle/>
        <a:p>
          <a:endParaRPr lang="en-IN"/>
        </a:p>
      </dgm:t>
    </dgm:pt>
    <dgm:pt modelId="{54396B24-F6B8-4D3B-9C9B-EAF8E70E6E56}" type="sibTrans" cxnId="{5BD2DA23-9D65-4190-B3AE-A76E78718740}">
      <dgm:prSet/>
      <dgm:spPr/>
      <dgm:t>
        <a:bodyPr/>
        <a:lstStyle/>
        <a:p>
          <a:endParaRPr lang="en-IN"/>
        </a:p>
      </dgm:t>
    </dgm:pt>
    <dgm:pt modelId="{07F7F528-BA6A-4A5D-87BD-4791D7C7F08F}">
      <dgm:prSet custT="1"/>
      <dgm:spPr/>
      <dgm:t>
        <a:bodyPr/>
        <a:lstStyle/>
        <a:p>
          <a:r>
            <a:rPr lang="en-IN" sz="1800">
              <a:solidFill>
                <a:schemeClr val="tx1"/>
              </a:solidFill>
            </a:rPr>
            <a:t>it </a:t>
          </a:r>
          <a:r>
            <a:rPr lang="en-IN" sz="1800" dirty="0">
              <a:solidFill>
                <a:schemeClr val="tx1"/>
              </a:solidFill>
            </a:rPr>
            <a:t>is a big advanced search engine that search database </a:t>
          </a:r>
        </a:p>
      </dgm:t>
    </dgm:pt>
    <dgm:pt modelId="{D0F8B22F-75D5-43E2-AD6F-75BEA1652C25}" type="parTrans" cxnId="{4ACDF8C4-82CB-4C78-BAF4-2A2864B53C29}">
      <dgm:prSet/>
      <dgm:spPr/>
      <dgm:t>
        <a:bodyPr/>
        <a:lstStyle/>
        <a:p>
          <a:endParaRPr lang="en-IN"/>
        </a:p>
      </dgm:t>
    </dgm:pt>
    <dgm:pt modelId="{04A53FBB-0C9A-4293-8DCC-070A9070C845}" type="sibTrans" cxnId="{4ACDF8C4-82CB-4C78-BAF4-2A2864B53C29}">
      <dgm:prSet/>
      <dgm:spPr/>
      <dgm:t>
        <a:bodyPr/>
        <a:lstStyle/>
        <a:p>
          <a:endParaRPr lang="en-IN"/>
        </a:p>
      </dgm:t>
    </dgm:pt>
    <dgm:pt modelId="{8925BB6F-A392-4F96-8866-F14B0067505B}" type="pres">
      <dgm:prSet presAssocID="{DB2861C6-A8B9-4F0B-90FB-3B3475E22AD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C1C2348-46B9-4A1F-9218-932B39B66D30}" type="pres">
      <dgm:prSet presAssocID="{C26F55FE-1143-493C-BE4B-2834D1BC00CB}" presName="hierRoot1" presStyleCnt="0">
        <dgm:presLayoutVars>
          <dgm:hierBranch val="init"/>
        </dgm:presLayoutVars>
      </dgm:prSet>
      <dgm:spPr/>
    </dgm:pt>
    <dgm:pt modelId="{4510F9CC-CD74-49D7-9751-AD8B291B0455}" type="pres">
      <dgm:prSet presAssocID="{C26F55FE-1143-493C-BE4B-2834D1BC00CB}" presName="rootComposite1" presStyleCnt="0"/>
      <dgm:spPr/>
    </dgm:pt>
    <dgm:pt modelId="{C1D3F862-E6B5-417B-BD5C-AF0969A8960B}" type="pres">
      <dgm:prSet presAssocID="{C26F55FE-1143-493C-BE4B-2834D1BC00CB}" presName="rootText1" presStyleLbl="node0" presStyleIdx="0" presStyleCnt="2" custScaleX="267385" custScaleY="39632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2553F4A-18EA-417A-9ACD-76D847316D08}" type="pres">
      <dgm:prSet presAssocID="{C26F55FE-1143-493C-BE4B-2834D1BC00CB}" presName="rootConnector1" presStyleLbl="node1" presStyleIdx="0" presStyleCnt="0"/>
      <dgm:spPr/>
      <dgm:t>
        <a:bodyPr/>
        <a:lstStyle/>
        <a:p>
          <a:endParaRPr lang="en-US"/>
        </a:p>
      </dgm:t>
    </dgm:pt>
    <dgm:pt modelId="{907EF20B-F2D7-40A1-BB31-2F0EA60A7510}" type="pres">
      <dgm:prSet presAssocID="{C26F55FE-1143-493C-BE4B-2834D1BC00CB}" presName="hierChild2" presStyleCnt="0"/>
      <dgm:spPr/>
    </dgm:pt>
    <dgm:pt modelId="{1866DA09-EE58-4B38-A9C1-78C39679A2BA}" type="pres">
      <dgm:prSet presAssocID="{35FAC3F5-13FA-45CB-885B-C2D633679940}" presName="Name37" presStyleLbl="parChTrans1D2" presStyleIdx="0" presStyleCnt="5" custSzX="3198649" custSzY="155887"/>
      <dgm:spPr/>
      <dgm:t>
        <a:bodyPr/>
        <a:lstStyle/>
        <a:p>
          <a:endParaRPr lang="en-US"/>
        </a:p>
      </dgm:t>
    </dgm:pt>
    <dgm:pt modelId="{A72975E0-4E09-4B4E-8856-E1C267A9B879}" type="pres">
      <dgm:prSet presAssocID="{42E8810B-2811-4D91-8B75-1D23AD8C70E6}" presName="hierRoot2" presStyleCnt="0">
        <dgm:presLayoutVars>
          <dgm:hierBranch val="init"/>
        </dgm:presLayoutVars>
      </dgm:prSet>
      <dgm:spPr/>
    </dgm:pt>
    <dgm:pt modelId="{123660DD-498B-49A2-96D5-5B725B8158C4}" type="pres">
      <dgm:prSet presAssocID="{42E8810B-2811-4D91-8B75-1D23AD8C70E6}" presName="rootComposite" presStyleCnt="0"/>
      <dgm:spPr/>
    </dgm:pt>
    <dgm:pt modelId="{BE10FD97-5882-4765-8F3F-D31895982BC0}" type="pres">
      <dgm:prSet presAssocID="{42E8810B-2811-4D91-8B75-1D23AD8C70E6}" presName="rootText" presStyleLbl="node2" presStyleIdx="0" presStyleCnt="5" custScaleX="267385" custScaleY="396327" custLinFactNeighborX="2342" custLinFactNeighborY="-46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5CE6CD8-BB19-4503-879D-4E43FF529EF9}" type="pres">
      <dgm:prSet presAssocID="{42E8810B-2811-4D91-8B75-1D23AD8C70E6}" presName="rootConnector" presStyleLbl="node2" presStyleIdx="0" presStyleCnt="5"/>
      <dgm:spPr/>
      <dgm:t>
        <a:bodyPr/>
        <a:lstStyle/>
        <a:p>
          <a:endParaRPr lang="en-US"/>
        </a:p>
      </dgm:t>
    </dgm:pt>
    <dgm:pt modelId="{248E212B-00A7-4E97-8C08-D77C4AB077FA}" type="pres">
      <dgm:prSet presAssocID="{42E8810B-2811-4D91-8B75-1D23AD8C70E6}" presName="hierChild4" presStyleCnt="0"/>
      <dgm:spPr/>
    </dgm:pt>
    <dgm:pt modelId="{DC737280-063F-416F-BF22-5ACE3FB7FAE4}" type="pres">
      <dgm:prSet presAssocID="{4A346BF8-714C-42E7-8387-4E118E406872}" presName="Name37" presStyleLbl="parChTrans1D3" presStyleIdx="0" presStyleCnt="5" custSzX="273270" custSzY="522919"/>
      <dgm:spPr/>
      <dgm:t>
        <a:bodyPr/>
        <a:lstStyle/>
        <a:p>
          <a:endParaRPr lang="en-US"/>
        </a:p>
      </dgm:t>
    </dgm:pt>
    <dgm:pt modelId="{C144A960-5C8F-485C-AF57-2AC3EE81219E}" type="pres">
      <dgm:prSet presAssocID="{30410D4F-A423-4C9B-823F-1B560FCDADE8}" presName="hierRoot2" presStyleCnt="0">
        <dgm:presLayoutVars>
          <dgm:hierBranch val="init"/>
        </dgm:presLayoutVars>
      </dgm:prSet>
      <dgm:spPr/>
    </dgm:pt>
    <dgm:pt modelId="{7884379B-61F3-4869-8832-2A359AF81375}" type="pres">
      <dgm:prSet presAssocID="{30410D4F-A423-4C9B-823F-1B560FCDADE8}" presName="rootComposite" presStyleCnt="0"/>
      <dgm:spPr/>
    </dgm:pt>
    <dgm:pt modelId="{4C975E94-862E-4F9B-87F9-FC1002B14E38}" type="pres">
      <dgm:prSet presAssocID="{30410D4F-A423-4C9B-823F-1B560FCDADE8}" presName="rootText" presStyleLbl="node3" presStyleIdx="0" presStyleCnt="5" custScaleX="267385" custScaleY="215476" custLinFactNeighborX="-36296" custLinFactNeighborY="998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CAFFB19-F7AD-42B3-9CF9-724CE3713B2E}" type="pres">
      <dgm:prSet presAssocID="{30410D4F-A423-4C9B-823F-1B560FCDADE8}" presName="rootConnector" presStyleLbl="node3" presStyleIdx="0" presStyleCnt="5"/>
      <dgm:spPr/>
      <dgm:t>
        <a:bodyPr/>
        <a:lstStyle/>
        <a:p>
          <a:endParaRPr lang="en-US"/>
        </a:p>
      </dgm:t>
    </dgm:pt>
    <dgm:pt modelId="{FDC0BED2-ECC2-4C68-98A3-B6D7D6CDD7F9}" type="pres">
      <dgm:prSet presAssocID="{30410D4F-A423-4C9B-823F-1B560FCDADE8}" presName="hierChild4" presStyleCnt="0"/>
      <dgm:spPr/>
    </dgm:pt>
    <dgm:pt modelId="{9BCD4925-8AA4-436C-A20B-E21D6AE5586F}" type="pres">
      <dgm:prSet presAssocID="{30410D4F-A423-4C9B-823F-1B560FCDADE8}" presName="hierChild5" presStyleCnt="0"/>
      <dgm:spPr/>
    </dgm:pt>
    <dgm:pt modelId="{02D8C289-5272-4777-9767-80426E7F69C0}" type="pres">
      <dgm:prSet presAssocID="{42E8810B-2811-4D91-8B75-1D23AD8C70E6}" presName="hierChild5" presStyleCnt="0"/>
      <dgm:spPr/>
    </dgm:pt>
    <dgm:pt modelId="{3B155544-56E9-4D41-8EF5-281E6DB443A2}" type="pres">
      <dgm:prSet presAssocID="{DCB8A4A0-FBCC-42BC-8E40-B7BC54B22C1E}" presName="Name37" presStyleLbl="parChTrans1D2" presStyleIdx="1" presStyleCnt="5" custSzX="1218033" custSzY="155887"/>
      <dgm:spPr/>
      <dgm:t>
        <a:bodyPr/>
        <a:lstStyle/>
        <a:p>
          <a:endParaRPr lang="en-US"/>
        </a:p>
      </dgm:t>
    </dgm:pt>
    <dgm:pt modelId="{30A46541-219E-4001-80B0-CAD1C5D880F4}" type="pres">
      <dgm:prSet presAssocID="{CD917DFD-317C-46C4-A219-59821438C5BF}" presName="hierRoot2" presStyleCnt="0">
        <dgm:presLayoutVars>
          <dgm:hierBranch val="init"/>
        </dgm:presLayoutVars>
      </dgm:prSet>
      <dgm:spPr/>
    </dgm:pt>
    <dgm:pt modelId="{E8F2371E-FAC0-4AB2-B70D-D68F0E135FA2}" type="pres">
      <dgm:prSet presAssocID="{CD917DFD-317C-46C4-A219-59821438C5BF}" presName="rootComposite" presStyleCnt="0"/>
      <dgm:spPr/>
    </dgm:pt>
    <dgm:pt modelId="{F264EFA1-C5F1-46A0-AEC9-F420B4DC5093}" type="pres">
      <dgm:prSet presAssocID="{CD917DFD-317C-46C4-A219-59821438C5BF}" presName="rootText" presStyleLbl="node2" presStyleIdx="1" presStyleCnt="5" custScaleX="267385" custScaleY="39632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73007F7-D9A2-42F2-980D-947DF5AE65AD}" type="pres">
      <dgm:prSet presAssocID="{CD917DFD-317C-46C4-A219-59821438C5BF}" presName="rootConnector" presStyleLbl="node2" presStyleIdx="1" presStyleCnt="5"/>
      <dgm:spPr/>
      <dgm:t>
        <a:bodyPr/>
        <a:lstStyle/>
        <a:p>
          <a:endParaRPr lang="en-US"/>
        </a:p>
      </dgm:t>
    </dgm:pt>
    <dgm:pt modelId="{248024E2-F9D3-4C36-B476-867B7CEA7AC2}" type="pres">
      <dgm:prSet presAssocID="{CD917DFD-317C-46C4-A219-59821438C5BF}" presName="hierChild4" presStyleCnt="0"/>
      <dgm:spPr/>
    </dgm:pt>
    <dgm:pt modelId="{48F59B14-75F8-4798-8091-70D619552D04}" type="pres">
      <dgm:prSet presAssocID="{329D9767-6A1E-4901-BF42-948B3F66D32C}" presName="Name37" presStyleLbl="parChTrans1D3" presStyleIdx="1" presStyleCnt="5" custSzX="273270" custSzY="756637"/>
      <dgm:spPr/>
      <dgm:t>
        <a:bodyPr/>
        <a:lstStyle/>
        <a:p>
          <a:endParaRPr lang="en-US"/>
        </a:p>
      </dgm:t>
    </dgm:pt>
    <dgm:pt modelId="{DDE71E21-FE58-4841-8C8F-B37C6691CCED}" type="pres">
      <dgm:prSet presAssocID="{351ABC51-F483-4931-981D-8F394A9132E6}" presName="hierRoot2" presStyleCnt="0">
        <dgm:presLayoutVars>
          <dgm:hierBranch val="init"/>
        </dgm:presLayoutVars>
      </dgm:prSet>
      <dgm:spPr/>
    </dgm:pt>
    <dgm:pt modelId="{C1414F59-79B2-4B94-8407-B3255370E57C}" type="pres">
      <dgm:prSet presAssocID="{351ABC51-F483-4931-981D-8F394A9132E6}" presName="rootComposite" presStyleCnt="0"/>
      <dgm:spPr/>
    </dgm:pt>
    <dgm:pt modelId="{A3A16689-3665-45B3-B740-42097E397D47}" type="pres">
      <dgm:prSet presAssocID="{351ABC51-F483-4931-981D-8F394A9132E6}" presName="rootText" presStyleLbl="node3" presStyleIdx="1" presStyleCnt="5" custScaleX="267385" custScaleY="35268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1628CA7-511C-4C45-B7C6-1B5A1C50AF5C}" type="pres">
      <dgm:prSet presAssocID="{351ABC51-F483-4931-981D-8F394A9132E6}" presName="rootConnector" presStyleLbl="node3" presStyleIdx="1" presStyleCnt="5"/>
      <dgm:spPr/>
      <dgm:t>
        <a:bodyPr/>
        <a:lstStyle/>
        <a:p>
          <a:endParaRPr lang="en-US"/>
        </a:p>
      </dgm:t>
    </dgm:pt>
    <dgm:pt modelId="{3269D528-F276-4C30-819D-58AD666E0A3A}" type="pres">
      <dgm:prSet presAssocID="{351ABC51-F483-4931-981D-8F394A9132E6}" presName="hierChild4" presStyleCnt="0"/>
      <dgm:spPr/>
    </dgm:pt>
    <dgm:pt modelId="{79E2007B-0CA4-40CB-BD60-2580038ED637}" type="pres">
      <dgm:prSet presAssocID="{351ABC51-F483-4931-981D-8F394A9132E6}" presName="hierChild5" presStyleCnt="0"/>
      <dgm:spPr/>
    </dgm:pt>
    <dgm:pt modelId="{7A224FB5-0A42-4A61-9206-9818AFE40878}" type="pres">
      <dgm:prSet presAssocID="{CD917DFD-317C-46C4-A219-59821438C5BF}" presName="hierChild5" presStyleCnt="0"/>
      <dgm:spPr/>
    </dgm:pt>
    <dgm:pt modelId="{62A5CB72-44C7-4E80-A992-5DA2E4FDD934}" type="pres">
      <dgm:prSet presAssocID="{724B2F4F-95B0-475B-BA87-836B348B09F9}" presName="Name37" presStyleLbl="parChTrans1D2" presStyleIdx="2" presStyleCnt="5" custSzX="762582" custSzY="155887"/>
      <dgm:spPr/>
      <dgm:t>
        <a:bodyPr/>
        <a:lstStyle/>
        <a:p>
          <a:endParaRPr lang="en-US"/>
        </a:p>
      </dgm:t>
    </dgm:pt>
    <dgm:pt modelId="{532659E7-A2A8-4E74-A26E-03ADDCAF2071}" type="pres">
      <dgm:prSet presAssocID="{92A59D70-1AB6-4027-A114-57D465BB3C7B}" presName="hierRoot2" presStyleCnt="0">
        <dgm:presLayoutVars>
          <dgm:hierBranch val="init"/>
        </dgm:presLayoutVars>
      </dgm:prSet>
      <dgm:spPr/>
    </dgm:pt>
    <dgm:pt modelId="{DA91B2A8-0CC7-42B7-B82F-4ED623C90DAB}" type="pres">
      <dgm:prSet presAssocID="{92A59D70-1AB6-4027-A114-57D465BB3C7B}" presName="rootComposite" presStyleCnt="0"/>
      <dgm:spPr/>
    </dgm:pt>
    <dgm:pt modelId="{73158D66-B846-43A6-BA96-B52747565987}" type="pres">
      <dgm:prSet presAssocID="{92A59D70-1AB6-4027-A114-57D465BB3C7B}" presName="rootText" presStyleLbl="node2" presStyleIdx="2" presStyleCnt="5" custScaleX="267385" custScaleY="396327" custLinFactNeighborX="27225" custLinFactNeighborY="-28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DC3BECD-2F2D-499E-9D7B-AE9057CCAAC3}" type="pres">
      <dgm:prSet presAssocID="{92A59D70-1AB6-4027-A114-57D465BB3C7B}" presName="rootConnector" presStyleLbl="node2" presStyleIdx="2" presStyleCnt="5"/>
      <dgm:spPr/>
      <dgm:t>
        <a:bodyPr/>
        <a:lstStyle/>
        <a:p>
          <a:endParaRPr lang="en-US"/>
        </a:p>
      </dgm:t>
    </dgm:pt>
    <dgm:pt modelId="{35DC8BF6-538B-441D-8D64-BEF51455E017}" type="pres">
      <dgm:prSet presAssocID="{92A59D70-1AB6-4027-A114-57D465BB3C7B}" presName="hierChild4" presStyleCnt="0"/>
      <dgm:spPr/>
    </dgm:pt>
    <dgm:pt modelId="{FAEF6DBB-BCDC-4B6F-9C16-317A55F6D9E3}" type="pres">
      <dgm:prSet presAssocID="{AD90AF36-9E86-4432-AC6B-4736E3325F8E}" presName="Name37" presStyleLbl="parChTrans1D3" presStyleIdx="2" presStyleCnt="5" custSzX="273270" custSzY="635991"/>
      <dgm:spPr/>
      <dgm:t>
        <a:bodyPr/>
        <a:lstStyle/>
        <a:p>
          <a:endParaRPr lang="en-US"/>
        </a:p>
      </dgm:t>
    </dgm:pt>
    <dgm:pt modelId="{80A75598-D1AA-4465-9E35-4F21DE2F5EB3}" type="pres">
      <dgm:prSet presAssocID="{9D1F63D6-5E1C-4601-86D3-E400322F3880}" presName="hierRoot2" presStyleCnt="0">
        <dgm:presLayoutVars>
          <dgm:hierBranch val="init"/>
        </dgm:presLayoutVars>
      </dgm:prSet>
      <dgm:spPr/>
    </dgm:pt>
    <dgm:pt modelId="{5C9D5AD1-49F7-4B93-91A4-A89C50C5EC0D}" type="pres">
      <dgm:prSet presAssocID="{9D1F63D6-5E1C-4601-86D3-E400322F3880}" presName="rootComposite" presStyleCnt="0"/>
      <dgm:spPr/>
    </dgm:pt>
    <dgm:pt modelId="{F1AB26EC-56AD-4602-953A-82B29E29D20A}" type="pres">
      <dgm:prSet presAssocID="{9D1F63D6-5E1C-4601-86D3-E400322F3880}" presName="rootText" presStyleLbl="node3" presStyleIdx="2" presStyleCnt="5" custScaleX="267385" custScaleY="28185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1E9AA-324C-4DFA-8DBE-5AFD0C700E57}" type="pres">
      <dgm:prSet presAssocID="{9D1F63D6-5E1C-4601-86D3-E400322F3880}" presName="rootConnector" presStyleLbl="node3" presStyleIdx="2" presStyleCnt="5"/>
      <dgm:spPr/>
      <dgm:t>
        <a:bodyPr/>
        <a:lstStyle/>
        <a:p>
          <a:endParaRPr lang="en-US"/>
        </a:p>
      </dgm:t>
    </dgm:pt>
    <dgm:pt modelId="{F9927814-84FC-46F6-B6BB-7E043590DED3}" type="pres">
      <dgm:prSet presAssocID="{9D1F63D6-5E1C-4601-86D3-E400322F3880}" presName="hierChild4" presStyleCnt="0"/>
      <dgm:spPr/>
    </dgm:pt>
    <dgm:pt modelId="{410DFFBA-A2A1-4A53-92EF-BFEFF762E375}" type="pres">
      <dgm:prSet presAssocID="{9D1F63D6-5E1C-4601-86D3-E400322F3880}" presName="hierChild5" presStyleCnt="0"/>
      <dgm:spPr/>
    </dgm:pt>
    <dgm:pt modelId="{534373DA-87CB-443A-84BC-FC7FA7138A9F}" type="pres">
      <dgm:prSet presAssocID="{92A59D70-1AB6-4027-A114-57D465BB3C7B}" presName="hierChild5" presStyleCnt="0"/>
      <dgm:spPr/>
    </dgm:pt>
    <dgm:pt modelId="{9F6F8A47-5974-4848-BFD0-C9E1EA7BAC7C}" type="pres">
      <dgm:prSet presAssocID="{4D8BB907-6A6A-4082-AD14-DCD2C2803803}" presName="Name37" presStyleLbl="parChTrans1D2" presStyleIdx="3" presStyleCnt="5" custSzX="3198649" custSzY="155887"/>
      <dgm:spPr/>
      <dgm:t>
        <a:bodyPr/>
        <a:lstStyle/>
        <a:p>
          <a:endParaRPr lang="en-US"/>
        </a:p>
      </dgm:t>
    </dgm:pt>
    <dgm:pt modelId="{E5959A9E-DCE7-4833-BFE8-AC5E5E5AC74B}" type="pres">
      <dgm:prSet presAssocID="{41F84A4E-52F8-4FF2-B1D3-E87DCE8E8A3C}" presName="hierRoot2" presStyleCnt="0">
        <dgm:presLayoutVars>
          <dgm:hierBranch val="init"/>
        </dgm:presLayoutVars>
      </dgm:prSet>
      <dgm:spPr/>
    </dgm:pt>
    <dgm:pt modelId="{D202E2D6-A983-483A-88D1-2EF974664AB5}" type="pres">
      <dgm:prSet presAssocID="{41F84A4E-52F8-4FF2-B1D3-E87DCE8E8A3C}" presName="rootComposite" presStyleCnt="0"/>
      <dgm:spPr/>
    </dgm:pt>
    <dgm:pt modelId="{FB0FB2B7-0994-439B-B72B-603148E43B99}" type="pres">
      <dgm:prSet presAssocID="{41F84A4E-52F8-4FF2-B1D3-E87DCE8E8A3C}" presName="rootText" presStyleLbl="node2" presStyleIdx="3" presStyleCnt="5" custScaleX="267385" custScaleY="39632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2DDB0D8-E2F1-4956-97A4-990B48BE8F0C}" type="pres">
      <dgm:prSet presAssocID="{41F84A4E-52F8-4FF2-B1D3-E87DCE8E8A3C}" presName="rootConnector" presStyleLbl="node2" presStyleIdx="3" presStyleCnt="5"/>
      <dgm:spPr/>
      <dgm:t>
        <a:bodyPr/>
        <a:lstStyle/>
        <a:p>
          <a:endParaRPr lang="en-US"/>
        </a:p>
      </dgm:t>
    </dgm:pt>
    <dgm:pt modelId="{1270F6C5-AFD4-4F86-9827-E22194FBEA32}" type="pres">
      <dgm:prSet presAssocID="{41F84A4E-52F8-4FF2-B1D3-E87DCE8E8A3C}" presName="hierChild4" presStyleCnt="0"/>
      <dgm:spPr/>
    </dgm:pt>
    <dgm:pt modelId="{234C4A01-D2A9-478C-9249-63C6924E32B8}" type="pres">
      <dgm:prSet presAssocID="{E7C778F0-5B1D-45C7-8A51-C26F43E3FE4B}" presName="Name37" presStyleLbl="parChTrans1D3" presStyleIdx="3" presStyleCnt="5" custSzX="101491" custSzY="155887"/>
      <dgm:spPr/>
      <dgm:t>
        <a:bodyPr/>
        <a:lstStyle/>
        <a:p>
          <a:endParaRPr lang="en-US"/>
        </a:p>
      </dgm:t>
    </dgm:pt>
    <dgm:pt modelId="{B9917800-6F2F-4DD7-8CDC-C3EDF664E013}" type="pres">
      <dgm:prSet presAssocID="{4CC4A348-8A60-4355-986E-63FFE9E5683F}" presName="hierRoot2" presStyleCnt="0">
        <dgm:presLayoutVars>
          <dgm:hierBranch val="init"/>
        </dgm:presLayoutVars>
      </dgm:prSet>
      <dgm:spPr/>
    </dgm:pt>
    <dgm:pt modelId="{CD12288E-12FD-4261-A63A-CBD641969A23}" type="pres">
      <dgm:prSet presAssocID="{4CC4A348-8A60-4355-986E-63FFE9E5683F}" presName="rootComposite" presStyleCnt="0"/>
      <dgm:spPr/>
    </dgm:pt>
    <dgm:pt modelId="{22FE3073-7BAD-46D0-BC6D-4A81AF3F2A8B}" type="pres">
      <dgm:prSet presAssocID="{4CC4A348-8A60-4355-986E-63FFE9E5683F}" presName="rootText" presStyleLbl="node3" presStyleIdx="3" presStyleCnt="5" custScaleX="267385" custScaleY="51825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86BB7D0-6F4A-4E61-A4BE-46E0CE3D9EC2}" type="pres">
      <dgm:prSet presAssocID="{4CC4A348-8A60-4355-986E-63FFE9E5683F}" presName="rootConnector" presStyleLbl="node3" presStyleIdx="3" presStyleCnt="5"/>
      <dgm:spPr/>
      <dgm:t>
        <a:bodyPr/>
        <a:lstStyle/>
        <a:p>
          <a:endParaRPr lang="en-US"/>
        </a:p>
      </dgm:t>
    </dgm:pt>
    <dgm:pt modelId="{80E17AD4-65C9-4F6C-8820-4417FC55E8C0}" type="pres">
      <dgm:prSet presAssocID="{4CC4A348-8A60-4355-986E-63FFE9E5683F}" presName="hierChild4" presStyleCnt="0"/>
      <dgm:spPr/>
    </dgm:pt>
    <dgm:pt modelId="{E42D41F4-77B9-45C8-AA2C-B0CB3CFEC2BB}" type="pres">
      <dgm:prSet presAssocID="{D0F8B22F-75D5-43E2-AD6F-75BEA1652C25}" presName="Name37" presStyleLbl="parChTrans1D4" presStyleIdx="0" presStyleCnt="1" custSzX="273270" custSzY="466162"/>
      <dgm:spPr/>
      <dgm:t>
        <a:bodyPr/>
        <a:lstStyle/>
        <a:p>
          <a:endParaRPr lang="en-US"/>
        </a:p>
      </dgm:t>
    </dgm:pt>
    <dgm:pt modelId="{4253C761-19E9-4C48-AAD4-613291CA4420}" type="pres">
      <dgm:prSet presAssocID="{07F7F528-BA6A-4A5D-87BD-4791D7C7F08F}" presName="hierRoot2" presStyleCnt="0">
        <dgm:presLayoutVars>
          <dgm:hierBranch val="init"/>
        </dgm:presLayoutVars>
      </dgm:prSet>
      <dgm:spPr/>
    </dgm:pt>
    <dgm:pt modelId="{B396E8AB-DC29-48A5-8511-223A99AFEE69}" type="pres">
      <dgm:prSet presAssocID="{07F7F528-BA6A-4A5D-87BD-4791D7C7F08F}" presName="rootComposite" presStyleCnt="0"/>
      <dgm:spPr/>
    </dgm:pt>
    <dgm:pt modelId="{007B7494-9F1D-488C-B20D-6409DC6EE0D4}" type="pres">
      <dgm:prSet presAssocID="{07F7F528-BA6A-4A5D-87BD-4791D7C7F08F}" presName="rootText" presStyleLbl="node4" presStyleIdx="0" presStyleCnt="1" custScaleX="683170" custScaleY="18215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21A583-935E-4835-B1CC-100B1988E64B}" type="pres">
      <dgm:prSet presAssocID="{07F7F528-BA6A-4A5D-87BD-4791D7C7F08F}" presName="rootConnector" presStyleLbl="node4" presStyleIdx="0" presStyleCnt="1"/>
      <dgm:spPr/>
      <dgm:t>
        <a:bodyPr/>
        <a:lstStyle/>
        <a:p>
          <a:endParaRPr lang="en-US"/>
        </a:p>
      </dgm:t>
    </dgm:pt>
    <dgm:pt modelId="{F647E8E6-3E44-4A20-B416-7A683766D01E}" type="pres">
      <dgm:prSet presAssocID="{07F7F528-BA6A-4A5D-87BD-4791D7C7F08F}" presName="hierChild4" presStyleCnt="0"/>
      <dgm:spPr/>
    </dgm:pt>
    <dgm:pt modelId="{8850C1C0-0098-4BDF-A23C-40AAF279FFCE}" type="pres">
      <dgm:prSet presAssocID="{07F7F528-BA6A-4A5D-87BD-4791D7C7F08F}" presName="hierChild5" presStyleCnt="0"/>
      <dgm:spPr/>
    </dgm:pt>
    <dgm:pt modelId="{78D93372-DF44-47BF-A2CA-E320147A9DAA}" type="pres">
      <dgm:prSet presAssocID="{4CC4A348-8A60-4355-986E-63FFE9E5683F}" presName="hierChild5" presStyleCnt="0"/>
      <dgm:spPr/>
    </dgm:pt>
    <dgm:pt modelId="{E56D3A5D-8731-414F-A685-3E92A686C9C0}" type="pres">
      <dgm:prSet presAssocID="{41F84A4E-52F8-4FF2-B1D3-E87DCE8E8A3C}" presName="hierChild5" presStyleCnt="0"/>
      <dgm:spPr/>
    </dgm:pt>
    <dgm:pt modelId="{F33756E8-A90F-41A5-8D83-52E2E86B0EA3}" type="pres">
      <dgm:prSet presAssocID="{C26F55FE-1143-493C-BE4B-2834D1BC00CB}" presName="hierChild3" presStyleCnt="0"/>
      <dgm:spPr/>
    </dgm:pt>
    <dgm:pt modelId="{9426227D-DFF8-429A-9D59-5FC500CB9D70}" type="pres">
      <dgm:prSet presAssocID="{37CC2095-325A-4D0D-A619-2CD987D4327C}" presName="hierRoot1" presStyleCnt="0">
        <dgm:presLayoutVars>
          <dgm:hierBranch val="init"/>
        </dgm:presLayoutVars>
      </dgm:prSet>
      <dgm:spPr/>
    </dgm:pt>
    <dgm:pt modelId="{CB26A130-4327-408E-BDC9-1363C54D17C3}" type="pres">
      <dgm:prSet presAssocID="{37CC2095-325A-4D0D-A619-2CD987D4327C}" presName="rootComposite1" presStyleCnt="0"/>
      <dgm:spPr/>
    </dgm:pt>
    <dgm:pt modelId="{9B0A5CE2-7554-4453-A100-3FED4B2A8EC5}" type="pres">
      <dgm:prSet presAssocID="{37CC2095-325A-4D0D-A619-2CD987D4327C}" presName="rootText1" presStyleLbl="node0" presStyleIdx="1" presStyleCnt="2" custScaleX="267385" custScaleY="39632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7134641-4275-4B8F-8B19-4C02EA1C3FC7}" type="pres">
      <dgm:prSet presAssocID="{37CC2095-325A-4D0D-A619-2CD987D4327C}" presName="rootConnector1" presStyleLbl="node1" presStyleIdx="0" presStyleCnt="0"/>
      <dgm:spPr/>
      <dgm:t>
        <a:bodyPr/>
        <a:lstStyle/>
        <a:p>
          <a:endParaRPr lang="en-US"/>
        </a:p>
      </dgm:t>
    </dgm:pt>
    <dgm:pt modelId="{4FAA0883-24FC-4203-9583-7D1315C2594E}" type="pres">
      <dgm:prSet presAssocID="{37CC2095-325A-4D0D-A619-2CD987D4327C}" presName="hierChild2" presStyleCnt="0"/>
      <dgm:spPr/>
    </dgm:pt>
    <dgm:pt modelId="{50ACA474-C7F1-410C-8BC6-2C006740CBAA}" type="pres">
      <dgm:prSet presAssocID="{41707170-D224-4510-A68C-9864A2E743B7}" presName="Name37" presStyleLbl="parChTrans1D2" presStyleIdx="4" presStyleCnt="5" custSzX="101491" custSzY="155887"/>
      <dgm:spPr/>
      <dgm:t>
        <a:bodyPr/>
        <a:lstStyle/>
        <a:p>
          <a:endParaRPr lang="en-US"/>
        </a:p>
      </dgm:t>
    </dgm:pt>
    <dgm:pt modelId="{8FB20408-47D4-4F40-867B-4A667858A00C}" type="pres">
      <dgm:prSet presAssocID="{DF920BFB-2946-4C81-A52D-E0F551FC811D}" presName="hierRoot2" presStyleCnt="0">
        <dgm:presLayoutVars>
          <dgm:hierBranch val="init"/>
        </dgm:presLayoutVars>
      </dgm:prSet>
      <dgm:spPr/>
    </dgm:pt>
    <dgm:pt modelId="{660B4AA2-EA98-4534-B8AA-D5AD77FBE888}" type="pres">
      <dgm:prSet presAssocID="{DF920BFB-2946-4C81-A52D-E0F551FC811D}" presName="rootComposite" presStyleCnt="0"/>
      <dgm:spPr/>
    </dgm:pt>
    <dgm:pt modelId="{4747E62A-2D86-420E-B4E9-A1549E4FF124}" type="pres">
      <dgm:prSet presAssocID="{DF920BFB-2946-4C81-A52D-E0F551FC811D}" presName="rootText" presStyleLbl="node2" presStyleIdx="4" presStyleCnt="5" custScaleX="587028" custScaleY="39632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2A18BF-0162-45A1-8ADE-CEC0C020BBEE}" type="pres">
      <dgm:prSet presAssocID="{DF920BFB-2946-4C81-A52D-E0F551FC811D}" presName="rootConnector" presStyleLbl="node2" presStyleIdx="4" presStyleCnt="5"/>
      <dgm:spPr/>
      <dgm:t>
        <a:bodyPr/>
        <a:lstStyle/>
        <a:p>
          <a:endParaRPr lang="en-US"/>
        </a:p>
      </dgm:t>
    </dgm:pt>
    <dgm:pt modelId="{C61DAD44-5C98-419D-B715-41521F69C68A}" type="pres">
      <dgm:prSet presAssocID="{DF920BFB-2946-4C81-A52D-E0F551FC811D}" presName="hierChild4" presStyleCnt="0"/>
      <dgm:spPr/>
    </dgm:pt>
    <dgm:pt modelId="{561FCA57-0560-43EE-9DC4-66FC7A9B1C60}" type="pres">
      <dgm:prSet presAssocID="{B60963F9-EDCE-4E4B-AFF0-7C8A41275268}" presName="Name37" presStyleLbl="parChTrans1D3" presStyleIdx="4" presStyleCnt="5" custSzX="599950" custSzY="830973"/>
      <dgm:spPr/>
      <dgm:t>
        <a:bodyPr/>
        <a:lstStyle/>
        <a:p>
          <a:endParaRPr lang="en-US"/>
        </a:p>
      </dgm:t>
    </dgm:pt>
    <dgm:pt modelId="{719F8A5B-9510-4BEF-A5BC-1EFEF913BB52}" type="pres">
      <dgm:prSet presAssocID="{639E1A2C-7A45-4094-A117-192A0CEB7C92}" presName="hierRoot2" presStyleCnt="0">
        <dgm:presLayoutVars>
          <dgm:hierBranch val="init"/>
        </dgm:presLayoutVars>
      </dgm:prSet>
      <dgm:spPr/>
    </dgm:pt>
    <dgm:pt modelId="{93877729-E255-43B3-BAAD-B23484075538}" type="pres">
      <dgm:prSet presAssocID="{639E1A2C-7A45-4094-A117-192A0CEB7C92}" presName="rootComposite" presStyleCnt="0"/>
      <dgm:spPr/>
    </dgm:pt>
    <dgm:pt modelId="{0E4DA6AC-3C31-41E8-90B2-046926254BEF}" type="pres">
      <dgm:prSet presAssocID="{639E1A2C-7A45-4094-A117-192A0CEB7C92}" presName="rootText" presStyleLbl="node3" presStyleIdx="4" presStyleCnt="5" custScaleX="267385" custScaleY="39632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D25BC8-58E0-4F55-ACCF-EC30A9351E6D}" type="pres">
      <dgm:prSet presAssocID="{639E1A2C-7A45-4094-A117-192A0CEB7C92}" presName="rootConnector" presStyleLbl="node3" presStyleIdx="4" presStyleCnt="5"/>
      <dgm:spPr/>
      <dgm:t>
        <a:bodyPr/>
        <a:lstStyle/>
        <a:p>
          <a:endParaRPr lang="en-US"/>
        </a:p>
      </dgm:t>
    </dgm:pt>
    <dgm:pt modelId="{2BD7CBB0-D4B4-43C0-8E0C-A15C3E17A7F4}" type="pres">
      <dgm:prSet presAssocID="{639E1A2C-7A45-4094-A117-192A0CEB7C92}" presName="hierChild4" presStyleCnt="0"/>
      <dgm:spPr/>
    </dgm:pt>
    <dgm:pt modelId="{AE35F42D-9267-457F-9DEC-3EE234677282}" type="pres">
      <dgm:prSet presAssocID="{639E1A2C-7A45-4094-A117-192A0CEB7C92}" presName="hierChild5" presStyleCnt="0"/>
      <dgm:spPr/>
    </dgm:pt>
    <dgm:pt modelId="{D29C7405-DA97-4E4E-9323-29942D4DE6B7}" type="pres">
      <dgm:prSet presAssocID="{DF920BFB-2946-4C81-A52D-E0F551FC811D}" presName="hierChild5" presStyleCnt="0"/>
      <dgm:spPr/>
    </dgm:pt>
    <dgm:pt modelId="{9694C71C-581F-460C-8459-E45F7435FFF1}" type="pres">
      <dgm:prSet presAssocID="{37CC2095-325A-4D0D-A619-2CD987D4327C}" presName="hierChild3" presStyleCnt="0"/>
      <dgm:spPr/>
    </dgm:pt>
  </dgm:ptLst>
  <dgm:cxnLst>
    <dgm:cxn modelId="{44546F58-C9AA-4E55-A92C-4FF42A2485DA}" type="presOf" srcId="{07F7F528-BA6A-4A5D-87BD-4791D7C7F08F}" destId="{ED21A583-935E-4835-B1CC-100B1988E64B}" srcOrd="1" destOrd="0" presId="urn:microsoft.com/office/officeart/2005/8/layout/orgChart1"/>
    <dgm:cxn modelId="{B3DAD6CC-2348-44F4-AB6F-4BF2B95902C0}" type="presOf" srcId="{B60963F9-EDCE-4E4B-AFF0-7C8A41275268}" destId="{561FCA57-0560-43EE-9DC4-66FC7A9B1C60}" srcOrd="0" destOrd="0" presId="urn:microsoft.com/office/officeart/2005/8/layout/orgChart1"/>
    <dgm:cxn modelId="{4AA55337-CDEC-480C-B95F-E07DED517054}" type="presOf" srcId="{D0F8B22F-75D5-43E2-AD6F-75BEA1652C25}" destId="{E42D41F4-77B9-45C8-AA2C-B0CB3CFEC2BB}" srcOrd="0" destOrd="0" presId="urn:microsoft.com/office/officeart/2005/8/layout/orgChart1"/>
    <dgm:cxn modelId="{9C84590F-27F3-46BE-94C7-DA544BF512AF}" type="presOf" srcId="{CD917DFD-317C-46C4-A219-59821438C5BF}" destId="{073007F7-D9A2-42F2-980D-947DF5AE65AD}" srcOrd="1" destOrd="0" presId="urn:microsoft.com/office/officeart/2005/8/layout/orgChart1"/>
    <dgm:cxn modelId="{16E53C26-76A2-4B72-A0A7-943A203C4F09}" type="presOf" srcId="{351ABC51-F483-4931-981D-8F394A9132E6}" destId="{A3A16689-3665-45B3-B740-42097E397D47}" srcOrd="0" destOrd="0" presId="urn:microsoft.com/office/officeart/2005/8/layout/orgChart1"/>
    <dgm:cxn modelId="{386F5CD0-F62E-495D-8B71-BC893E5A6D7E}" srcId="{DB2861C6-A8B9-4F0B-90FB-3B3475E22AD6}" destId="{37CC2095-325A-4D0D-A619-2CD987D4327C}" srcOrd="1" destOrd="0" parTransId="{0F95EFCB-9DB6-44A9-AC60-567F27048363}" sibTransId="{4BF5B4B6-276D-417E-88A7-E33E9BDF0BF8}"/>
    <dgm:cxn modelId="{7F0F8E5C-5E77-462C-8975-473470FBA2E8}" type="presOf" srcId="{37CC2095-325A-4D0D-A619-2CD987D4327C}" destId="{9B0A5CE2-7554-4453-A100-3FED4B2A8EC5}" srcOrd="0" destOrd="0" presId="urn:microsoft.com/office/officeart/2005/8/layout/orgChart1"/>
    <dgm:cxn modelId="{7107C930-E8FD-41F4-8BA3-3336C5C5F8C1}" type="presOf" srcId="{DB2861C6-A8B9-4F0B-90FB-3B3475E22AD6}" destId="{8925BB6F-A392-4F96-8866-F14B0067505B}" srcOrd="0" destOrd="0" presId="urn:microsoft.com/office/officeart/2005/8/layout/orgChart1"/>
    <dgm:cxn modelId="{9C12A8B5-BCEC-4507-A175-8547849AF938}" type="presOf" srcId="{41F84A4E-52F8-4FF2-B1D3-E87DCE8E8A3C}" destId="{FB0FB2B7-0994-439B-B72B-603148E43B99}" srcOrd="0" destOrd="0" presId="urn:microsoft.com/office/officeart/2005/8/layout/orgChart1"/>
    <dgm:cxn modelId="{DB33B3DF-D0FD-4CAB-9693-E872375ADA95}" type="presOf" srcId="{30410D4F-A423-4C9B-823F-1B560FCDADE8}" destId="{2CAFFB19-F7AD-42B3-9CF9-724CE3713B2E}" srcOrd="1" destOrd="0" presId="urn:microsoft.com/office/officeart/2005/8/layout/orgChart1"/>
    <dgm:cxn modelId="{ACD18AC9-C621-463C-B8D3-431D6FC6D6CA}" type="presOf" srcId="{4D8BB907-6A6A-4082-AD14-DCD2C2803803}" destId="{9F6F8A47-5974-4848-BFD0-C9E1EA7BAC7C}" srcOrd="0" destOrd="0" presId="urn:microsoft.com/office/officeart/2005/8/layout/orgChart1"/>
    <dgm:cxn modelId="{E88453AA-2800-4C57-B049-90D227D63F2F}" srcId="{92A59D70-1AB6-4027-A114-57D465BB3C7B}" destId="{9D1F63D6-5E1C-4601-86D3-E400322F3880}" srcOrd="0" destOrd="0" parTransId="{AD90AF36-9E86-4432-AC6B-4736E3325F8E}" sibTransId="{D2558E19-0591-464D-8155-FBB40D339B66}"/>
    <dgm:cxn modelId="{8945EF97-2281-4637-89D4-41C91805118A}" type="presOf" srcId="{92A59D70-1AB6-4027-A114-57D465BB3C7B}" destId="{3DC3BECD-2F2D-499E-9D7B-AE9057CCAAC3}" srcOrd="1" destOrd="0" presId="urn:microsoft.com/office/officeart/2005/8/layout/orgChart1"/>
    <dgm:cxn modelId="{FB959B5C-43C5-4761-8B00-E3CAC7550AA1}" srcId="{C26F55FE-1143-493C-BE4B-2834D1BC00CB}" destId="{CD917DFD-317C-46C4-A219-59821438C5BF}" srcOrd="1" destOrd="0" parTransId="{DCB8A4A0-FBCC-42BC-8E40-B7BC54B22C1E}" sibTransId="{0A2096B8-1D97-4276-830D-B9A641F3A16C}"/>
    <dgm:cxn modelId="{8279F7C3-0A93-439A-B01E-415D19A79378}" type="presOf" srcId="{35FAC3F5-13FA-45CB-885B-C2D633679940}" destId="{1866DA09-EE58-4B38-A9C1-78C39679A2BA}" srcOrd="0" destOrd="0" presId="urn:microsoft.com/office/officeart/2005/8/layout/orgChart1"/>
    <dgm:cxn modelId="{13978761-3755-426B-B945-ECFBA9ACA074}" type="presOf" srcId="{42E8810B-2811-4D91-8B75-1D23AD8C70E6}" destId="{BE10FD97-5882-4765-8F3F-D31895982BC0}" srcOrd="0" destOrd="0" presId="urn:microsoft.com/office/officeart/2005/8/layout/orgChart1"/>
    <dgm:cxn modelId="{93F7643D-1A18-4264-BB1F-92B7A363AAE6}" type="presOf" srcId="{9D1F63D6-5E1C-4601-86D3-E400322F3880}" destId="{F1AB26EC-56AD-4602-953A-82B29E29D20A}" srcOrd="0" destOrd="0" presId="urn:microsoft.com/office/officeart/2005/8/layout/orgChart1"/>
    <dgm:cxn modelId="{02A10A35-FC64-4D3C-BEAD-F075A3A1FEAF}" type="presOf" srcId="{DF920BFB-2946-4C81-A52D-E0F551FC811D}" destId="{9E2A18BF-0162-45A1-8ADE-CEC0C020BBEE}" srcOrd="1" destOrd="0" presId="urn:microsoft.com/office/officeart/2005/8/layout/orgChart1"/>
    <dgm:cxn modelId="{64B56650-7425-47C7-A3EE-712F8982A6E4}" srcId="{37CC2095-325A-4D0D-A619-2CD987D4327C}" destId="{DF920BFB-2946-4C81-A52D-E0F551FC811D}" srcOrd="0" destOrd="0" parTransId="{41707170-D224-4510-A68C-9864A2E743B7}" sibTransId="{062D74CA-59DB-41A3-8E01-11D8C9554BEC}"/>
    <dgm:cxn modelId="{E9787072-0E70-4C44-BF83-B86D0AA19CE5}" type="presOf" srcId="{329D9767-6A1E-4901-BF42-948B3F66D32C}" destId="{48F59B14-75F8-4798-8091-70D619552D04}" srcOrd="0" destOrd="0" presId="urn:microsoft.com/office/officeart/2005/8/layout/orgChart1"/>
    <dgm:cxn modelId="{211C35B6-D8FB-41BA-A5E9-66751907E649}" type="presOf" srcId="{C26F55FE-1143-493C-BE4B-2834D1BC00CB}" destId="{32553F4A-18EA-417A-9ACD-76D847316D08}" srcOrd="1" destOrd="0" presId="urn:microsoft.com/office/officeart/2005/8/layout/orgChart1"/>
    <dgm:cxn modelId="{AE654AC7-852F-459B-ACEB-ADD9B09EF82A}" srcId="{C26F55FE-1143-493C-BE4B-2834D1BC00CB}" destId="{42E8810B-2811-4D91-8B75-1D23AD8C70E6}" srcOrd="0" destOrd="0" parTransId="{35FAC3F5-13FA-45CB-885B-C2D633679940}" sibTransId="{0DA81E73-B1AF-40BE-8CBE-6C354F4C98CC}"/>
    <dgm:cxn modelId="{E8D13D10-72ED-41DD-A090-C245DD4CE68B}" type="presOf" srcId="{4A346BF8-714C-42E7-8387-4E118E406872}" destId="{DC737280-063F-416F-BF22-5ACE3FB7FAE4}" srcOrd="0" destOrd="0" presId="urn:microsoft.com/office/officeart/2005/8/layout/orgChart1"/>
    <dgm:cxn modelId="{57A90C86-C614-4F2E-8450-6F51E5E267DF}" type="presOf" srcId="{AD90AF36-9E86-4432-AC6B-4736E3325F8E}" destId="{FAEF6DBB-BCDC-4B6F-9C16-317A55F6D9E3}" srcOrd="0" destOrd="0" presId="urn:microsoft.com/office/officeart/2005/8/layout/orgChart1"/>
    <dgm:cxn modelId="{DCC48201-7627-4B60-98E4-F9E482CAD04B}" type="presOf" srcId="{C26F55FE-1143-493C-BE4B-2834D1BC00CB}" destId="{C1D3F862-E6B5-417B-BD5C-AF0969A8960B}" srcOrd="0" destOrd="0" presId="urn:microsoft.com/office/officeart/2005/8/layout/orgChart1"/>
    <dgm:cxn modelId="{007BE7AF-DAA8-4F93-A2FD-442F55746172}" type="presOf" srcId="{639E1A2C-7A45-4094-A117-192A0CEB7C92}" destId="{0E4DA6AC-3C31-41E8-90B2-046926254BEF}" srcOrd="0" destOrd="0" presId="urn:microsoft.com/office/officeart/2005/8/layout/orgChart1"/>
    <dgm:cxn modelId="{E1CB5DC0-57EB-4F6A-914F-89AED21A2AD4}" type="presOf" srcId="{9D1F63D6-5E1C-4601-86D3-E400322F3880}" destId="{A491E9AA-324C-4DFA-8DBE-5AFD0C700E57}" srcOrd="1" destOrd="0" presId="urn:microsoft.com/office/officeart/2005/8/layout/orgChart1"/>
    <dgm:cxn modelId="{31F37A3D-92A9-4774-80BF-5A3C0DB78731}" type="presOf" srcId="{92A59D70-1AB6-4027-A114-57D465BB3C7B}" destId="{73158D66-B846-43A6-BA96-B52747565987}" srcOrd="0" destOrd="0" presId="urn:microsoft.com/office/officeart/2005/8/layout/orgChart1"/>
    <dgm:cxn modelId="{701BCC43-9B07-4E7F-9796-F2A25669F24C}" type="presOf" srcId="{E7C778F0-5B1D-45C7-8A51-C26F43E3FE4B}" destId="{234C4A01-D2A9-478C-9249-63C6924E32B8}" srcOrd="0" destOrd="0" presId="urn:microsoft.com/office/officeart/2005/8/layout/orgChart1"/>
    <dgm:cxn modelId="{4ACDF8C4-82CB-4C78-BAF4-2A2864B53C29}" srcId="{4CC4A348-8A60-4355-986E-63FFE9E5683F}" destId="{07F7F528-BA6A-4A5D-87BD-4791D7C7F08F}" srcOrd="0" destOrd="0" parTransId="{D0F8B22F-75D5-43E2-AD6F-75BEA1652C25}" sibTransId="{04A53FBB-0C9A-4293-8DCC-070A9070C845}"/>
    <dgm:cxn modelId="{48E69935-0CD0-41AA-8340-AFA6F90E4BFB}" srcId="{42E8810B-2811-4D91-8B75-1D23AD8C70E6}" destId="{30410D4F-A423-4C9B-823F-1B560FCDADE8}" srcOrd="0" destOrd="0" parTransId="{4A346BF8-714C-42E7-8387-4E118E406872}" sibTransId="{3088AA63-2606-42B7-B252-A8ECFC1DF7AE}"/>
    <dgm:cxn modelId="{FB1E2B0F-78BA-4256-87E6-B523D3A70E27}" type="presOf" srcId="{41707170-D224-4510-A68C-9864A2E743B7}" destId="{50ACA474-C7F1-410C-8BC6-2C006740CBAA}" srcOrd="0" destOrd="0" presId="urn:microsoft.com/office/officeart/2005/8/layout/orgChart1"/>
    <dgm:cxn modelId="{F20BB820-76BA-45EF-805D-3E2B0327EAE5}" type="presOf" srcId="{4CC4A348-8A60-4355-986E-63FFE9E5683F}" destId="{A86BB7D0-6F4A-4E61-A4BE-46E0CE3D9EC2}" srcOrd="1" destOrd="0" presId="urn:microsoft.com/office/officeart/2005/8/layout/orgChart1"/>
    <dgm:cxn modelId="{B8B21594-665A-407C-A6BA-AC86BD921373}" type="presOf" srcId="{41F84A4E-52F8-4FF2-B1D3-E87DCE8E8A3C}" destId="{52DDB0D8-E2F1-4956-97A4-990B48BE8F0C}" srcOrd="1" destOrd="0" presId="urn:microsoft.com/office/officeart/2005/8/layout/orgChart1"/>
    <dgm:cxn modelId="{D8300ED4-A423-481A-A742-ED53B0D9B876}" srcId="{C26F55FE-1143-493C-BE4B-2834D1BC00CB}" destId="{41F84A4E-52F8-4FF2-B1D3-E87DCE8E8A3C}" srcOrd="3" destOrd="0" parTransId="{4D8BB907-6A6A-4082-AD14-DCD2C2803803}" sibTransId="{6D1EF882-E2D7-40A7-9831-DE7865E997E4}"/>
    <dgm:cxn modelId="{27806382-899F-41FB-A820-BD8C47F7EF0B}" type="presOf" srcId="{DF920BFB-2946-4C81-A52D-E0F551FC811D}" destId="{4747E62A-2D86-420E-B4E9-A1549E4FF124}" srcOrd="0" destOrd="0" presId="urn:microsoft.com/office/officeart/2005/8/layout/orgChart1"/>
    <dgm:cxn modelId="{D2DFDAEC-D337-49BA-B49B-CC405AFD84A7}" type="presOf" srcId="{CD917DFD-317C-46C4-A219-59821438C5BF}" destId="{F264EFA1-C5F1-46A0-AEC9-F420B4DC5093}" srcOrd="0" destOrd="0" presId="urn:microsoft.com/office/officeart/2005/8/layout/orgChart1"/>
    <dgm:cxn modelId="{5BD2DA23-9D65-4190-B3AE-A76E78718740}" srcId="{41F84A4E-52F8-4FF2-B1D3-E87DCE8E8A3C}" destId="{4CC4A348-8A60-4355-986E-63FFE9E5683F}" srcOrd="0" destOrd="0" parTransId="{E7C778F0-5B1D-45C7-8A51-C26F43E3FE4B}" sibTransId="{54396B24-F6B8-4D3B-9C9B-EAF8E70E6E56}"/>
    <dgm:cxn modelId="{09BD6B70-F5E5-4C11-8151-B8D9D2071EA6}" type="presOf" srcId="{639E1A2C-7A45-4094-A117-192A0CEB7C92}" destId="{62D25BC8-58E0-4F55-ACCF-EC30A9351E6D}" srcOrd="1" destOrd="0" presId="urn:microsoft.com/office/officeart/2005/8/layout/orgChart1"/>
    <dgm:cxn modelId="{78CC089D-B163-480F-8DFC-91CDFE5570BB}" type="presOf" srcId="{351ABC51-F483-4931-981D-8F394A9132E6}" destId="{51628CA7-511C-4C45-B7C6-1B5A1C50AF5C}" srcOrd="1" destOrd="0" presId="urn:microsoft.com/office/officeart/2005/8/layout/orgChart1"/>
    <dgm:cxn modelId="{3C207D13-8D8F-4C9B-9FDA-4532D7C8F507}" srcId="{DB2861C6-A8B9-4F0B-90FB-3B3475E22AD6}" destId="{C26F55FE-1143-493C-BE4B-2834D1BC00CB}" srcOrd="0" destOrd="0" parTransId="{4D0847F8-1B78-4447-BD4B-0B180BB81B80}" sibTransId="{581A9365-06D3-472F-9FD3-607500446D74}"/>
    <dgm:cxn modelId="{835E22BD-E25C-4DC8-9146-5B13B9CD4E14}" srcId="{C26F55FE-1143-493C-BE4B-2834D1BC00CB}" destId="{92A59D70-1AB6-4027-A114-57D465BB3C7B}" srcOrd="2" destOrd="0" parTransId="{724B2F4F-95B0-475B-BA87-836B348B09F9}" sibTransId="{88EB911D-BDD1-4F6A-B198-569457DB2AE6}"/>
    <dgm:cxn modelId="{695D1646-C10A-4EAA-9DCE-173BDC422B44}" type="presOf" srcId="{07F7F528-BA6A-4A5D-87BD-4791D7C7F08F}" destId="{007B7494-9F1D-488C-B20D-6409DC6EE0D4}" srcOrd="0" destOrd="0" presId="urn:microsoft.com/office/officeart/2005/8/layout/orgChart1"/>
    <dgm:cxn modelId="{A6BCBC99-3E7C-4708-B480-04409A6371CE}" type="presOf" srcId="{37CC2095-325A-4D0D-A619-2CD987D4327C}" destId="{87134641-4275-4B8F-8B19-4C02EA1C3FC7}" srcOrd="1" destOrd="0" presId="urn:microsoft.com/office/officeart/2005/8/layout/orgChart1"/>
    <dgm:cxn modelId="{6FAF6ADE-6A71-475A-BEDB-8A0DDC5B28A6}" type="presOf" srcId="{42E8810B-2811-4D91-8B75-1D23AD8C70E6}" destId="{D5CE6CD8-BB19-4503-879D-4E43FF529EF9}" srcOrd="1" destOrd="0" presId="urn:microsoft.com/office/officeart/2005/8/layout/orgChart1"/>
    <dgm:cxn modelId="{FA9F4916-EE20-4D50-9782-9ECA971C7438}" srcId="{CD917DFD-317C-46C4-A219-59821438C5BF}" destId="{351ABC51-F483-4931-981D-8F394A9132E6}" srcOrd="0" destOrd="0" parTransId="{329D9767-6A1E-4901-BF42-948B3F66D32C}" sibTransId="{B46A62B0-139E-42FD-B53B-22BEE042C900}"/>
    <dgm:cxn modelId="{92DB0DB3-0EB6-4B26-B0D9-A224EAEAEFC1}" type="presOf" srcId="{DCB8A4A0-FBCC-42BC-8E40-B7BC54B22C1E}" destId="{3B155544-56E9-4D41-8EF5-281E6DB443A2}" srcOrd="0" destOrd="0" presId="urn:microsoft.com/office/officeart/2005/8/layout/orgChart1"/>
    <dgm:cxn modelId="{D584A361-1883-471F-B817-A9936A222E35}" type="presOf" srcId="{4CC4A348-8A60-4355-986E-63FFE9E5683F}" destId="{22FE3073-7BAD-46D0-BC6D-4A81AF3F2A8B}" srcOrd="0" destOrd="0" presId="urn:microsoft.com/office/officeart/2005/8/layout/orgChart1"/>
    <dgm:cxn modelId="{E9949C52-7D5B-4DA5-8ADE-A4C144DB2841}" type="presOf" srcId="{724B2F4F-95B0-475B-BA87-836B348B09F9}" destId="{62A5CB72-44C7-4E80-A992-5DA2E4FDD934}" srcOrd="0" destOrd="0" presId="urn:microsoft.com/office/officeart/2005/8/layout/orgChart1"/>
    <dgm:cxn modelId="{3A15BD9A-E7C0-4586-AFAE-4DCE0550B24C}" srcId="{DF920BFB-2946-4C81-A52D-E0F551FC811D}" destId="{639E1A2C-7A45-4094-A117-192A0CEB7C92}" srcOrd="0" destOrd="0" parTransId="{B60963F9-EDCE-4E4B-AFF0-7C8A41275268}" sibTransId="{6F1F445A-EFDB-4615-9221-13D0B817A25C}"/>
    <dgm:cxn modelId="{4D762A4C-B35D-42A3-9044-84E80CBCC72B}" type="presOf" srcId="{30410D4F-A423-4C9B-823F-1B560FCDADE8}" destId="{4C975E94-862E-4F9B-87F9-FC1002B14E38}" srcOrd="0" destOrd="0" presId="urn:microsoft.com/office/officeart/2005/8/layout/orgChart1"/>
    <dgm:cxn modelId="{BA023925-376C-443E-AD76-EA2114395D2F}" type="presParOf" srcId="{8925BB6F-A392-4F96-8866-F14B0067505B}" destId="{9C1C2348-46B9-4A1F-9218-932B39B66D30}" srcOrd="0" destOrd="0" presId="urn:microsoft.com/office/officeart/2005/8/layout/orgChart1"/>
    <dgm:cxn modelId="{4D794987-ADA3-410A-BFDA-0D4087FD2E3E}" type="presParOf" srcId="{9C1C2348-46B9-4A1F-9218-932B39B66D30}" destId="{4510F9CC-CD74-49D7-9751-AD8B291B0455}" srcOrd="0" destOrd="0" presId="urn:microsoft.com/office/officeart/2005/8/layout/orgChart1"/>
    <dgm:cxn modelId="{A68980A4-3314-4E97-8F15-DE1D2D03A940}" type="presParOf" srcId="{4510F9CC-CD74-49D7-9751-AD8B291B0455}" destId="{C1D3F862-E6B5-417B-BD5C-AF0969A8960B}" srcOrd="0" destOrd="0" presId="urn:microsoft.com/office/officeart/2005/8/layout/orgChart1"/>
    <dgm:cxn modelId="{7F81EFB7-3909-483D-AA5A-577007AFC638}" type="presParOf" srcId="{4510F9CC-CD74-49D7-9751-AD8B291B0455}" destId="{32553F4A-18EA-417A-9ACD-76D847316D08}" srcOrd="1" destOrd="0" presId="urn:microsoft.com/office/officeart/2005/8/layout/orgChart1"/>
    <dgm:cxn modelId="{3D58A880-960C-4DBA-992C-560A743CDC57}" type="presParOf" srcId="{9C1C2348-46B9-4A1F-9218-932B39B66D30}" destId="{907EF20B-F2D7-40A1-BB31-2F0EA60A7510}" srcOrd="1" destOrd="0" presId="urn:microsoft.com/office/officeart/2005/8/layout/orgChart1"/>
    <dgm:cxn modelId="{F05015B4-C3BF-4A45-A351-1E21DF882426}" type="presParOf" srcId="{907EF20B-F2D7-40A1-BB31-2F0EA60A7510}" destId="{1866DA09-EE58-4B38-A9C1-78C39679A2BA}" srcOrd="0" destOrd="0" presId="urn:microsoft.com/office/officeart/2005/8/layout/orgChart1"/>
    <dgm:cxn modelId="{05EF8513-4765-4BB8-B071-6CD052E345C4}" type="presParOf" srcId="{907EF20B-F2D7-40A1-BB31-2F0EA60A7510}" destId="{A72975E0-4E09-4B4E-8856-E1C267A9B879}" srcOrd="1" destOrd="0" presId="urn:microsoft.com/office/officeart/2005/8/layout/orgChart1"/>
    <dgm:cxn modelId="{874070C0-B653-4476-906C-5CEEAA8C1CCE}" type="presParOf" srcId="{A72975E0-4E09-4B4E-8856-E1C267A9B879}" destId="{123660DD-498B-49A2-96D5-5B725B8158C4}" srcOrd="0" destOrd="0" presId="urn:microsoft.com/office/officeart/2005/8/layout/orgChart1"/>
    <dgm:cxn modelId="{09BD854A-A3F7-4540-A7FA-939270D7A648}" type="presParOf" srcId="{123660DD-498B-49A2-96D5-5B725B8158C4}" destId="{BE10FD97-5882-4765-8F3F-D31895982BC0}" srcOrd="0" destOrd="0" presId="urn:microsoft.com/office/officeart/2005/8/layout/orgChart1"/>
    <dgm:cxn modelId="{85158009-BB5C-42BE-935E-71EEE15A3719}" type="presParOf" srcId="{123660DD-498B-49A2-96D5-5B725B8158C4}" destId="{D5CE6CD8-BB19-4503-879D-4E43FF529EF9}" srcOrd="1" destOrd="0" presId="urn:microsoft.com/office/officeart/2005/8/layout/orgChart1"/>
    <dgm:cxn modelId="{9A276E57-077A-4011-ADDD-A400EF474D01}" type="presParOf" srcId="{A72975E0-4E09-4B4E-8856-E1C267A9B879}" destId="{248E212B-00A7-4E97-8C08-D77C4AB077FA}" srcOrd="1" destOrd="0" presId="urn:microsoft.com/office/officeart/2005/8/layout/orgChart1"/>
    <dgm:cxn modelId="{FF8329DA-B8E3-453C-BD70-E48CB6205F85}" type="presParOf" srcId="{248E212B-00A7-4E97-8C08-D77C4AB077FA}" destId="{DC737280-063F-416F-BF22-5ACE3FB7FAE4}" srcOrd="0" destOrd="0" presId="urn:microsoft.com/office/officeart/2005/8/layout/orgChart1"/>
    <dgm:cxn modelId="{6FFBA052-8644-4D5B-A96E-7BEC85358611}" type="presParOf" srcId="{248E212B-00A7-4E97-8C08-D77C4AB077FA}" destId="{C144A960-5C8F-485C-AF57-2AC3EE81219E}" srcOrd="1" destOrd="0" presId="urn:microsoft.com/office/officeart/2005/8/layout/orgChart1"/>
    <dgm:cxn modelId="{6625FE6F-14DE-46F5-B662-561353A2E377}" type="presParOf" srcId="{C144A960-5C8F-485C-AF57-2AC3EE81219E}" destId="{7884379B-61F3-4869-8832-2A359AF81375}" srcOrd="0" destOrd="0" presId="urn:microsoft.com/office/officeart/2005/8/layout/orgChart1"/>
    <dgm:cxn modelId="{D30E936E-E4B3-4AD5-9E36-F12B115A5758}" type="presParOf" srcId="{7884379B-61F3-4869-8832-2A359AF81375}" destId="{4C975E94-862E-4F9B-87F9-FC1002B14E38}" srcOrd="0" destOrd="0" presId="urn:microsoft.com/office/officeart/2005/8/layout/orgChart1"/>
    <dgm:cxn modelId="{73F977F6-3946-44E8-8C1C-D01984216C8F}" type="presParOf" srcId="{7884379B-61F3-4869-8832-2A359AF81375}" destId="{2CAFFB19-F7AD-42B3-9CF9-724CE3713B2E}" srcOrd="1" destOrd="0" presId="urn:microsoft.com/office/officeart/2005/8/layout/orgChart1"/>
    <dgm:cxn modelId="{D9247720-09A8-4D79-ADF8-1FFF26D1529A}" type="presParOf" srcId="{C144A960-5C8F-485C-AF57-2AC3EE81219E}" destId="{FDC0BED2-ECC2-4C68-98A3-B6D7D6CDD7F9}" srcOrd="1" destOrd="0" presId="urn:microsoft.com/office/officeart/2005/8/layout/orgChart1"/>
    <dgm:cxn modelId="{12EE5AC7-5758-4EAF-8C49-F4F416C8F917}" type="presParOf" srcId="{C144A960-5C8F-485C-AF57-2AC3EE81219E}" destId="{9BCD4925-8AA4-436C-A20B-E21D6AE5586F}" srcOrd="2" destOrd="0" presId="urn:microsoft.com/office/officeart/2005/8/layout/orgChart1"/>
    <dgm:cxn modelId="{2DE2D154-6875-4053-8A2F-37FB1F676715}" type="presParOf" srcId="{A72975E0-4E09-4B4E-8856-E1C267A9B879}" destId="{02D8C289-5272-4777-9767-80426E7F69C0}" srcOrd="2" destOrd="0" presId="urn:microsoft.com/office/officeart/2005/8/layout/orgChart1"/>
    <dgm:cxn modelId="{47BD0517-51C6-47FA-9542-78BD8E86CC82}" type="presParOf" srcId="{907EF20B-F2D7-40A1-BB31-2F0EA60A7510}" destId="{3B155544-56E9-4D41-8EF5-281E6DB443A2}" srcOrd="2" destOrd="0" presId="urn:microsoft.com/office/officeart/2005/8/layout/orgChart1"/>
    <dgm:cxn modelId="{6D93842C-DAFB-4FC7-B8D2-F55D56CBECFA}" type="presParOf" srcId="{907EF20B-F2D7-40A1-BB31-2F0EA60A7510}" destId="{30A46541-219E-4001-80B0-CAD1C5D880F4}" srcOrd="3" destOrd="0" presId="urn:microsoft.com/office/officeart/2005/8/layout/orgChart1"/>
    <dgm:cxn modelId="{2FA9D1DD-A5D3-43DF-A4D0-4952BBF6BCF7}" type="presParOf" srcId="{30A46541-219E-4001-80B0-CAD1C5D880F4}" destId="{E8F2371E-FAC0-4AB2-B70D-D68F0E135FA2}" srcOrd="0" destOrd="0" presId="urn:microsoft.com/office/officeart/2005/8/layout/orgChart1"/>
    <dgm:cxn modelId="{9C1DE994-0F21-4E4D-8F40-AB56F93E8E07}" type="presParOf" srcId="{E8F2371E-FAC0-4AB2-B70D-D68F0E135FA2}" destId="{F264EFA1-C5F1-46A0-AEC9-F420B4DC5093}" srcOrd="0" destOrd="0" presId="urn:microsoft.com/office/officeart/2005/8/layout/orgChart1"/>
    <dgm:cxn modelId="{FFF54FAC-BD0B-4948-AA08-E43B477B9F95}" type="presParOf" srcId="{E8F2371E-FAC0-4AB2-B70D-D68F0E135FA2}" destId="{073007F7-D9A2-42F2-980D-947DF5AE65AD}" srcOrd="1" destOrd="0" presId="urn:microsoft.com/office/officeart/2005/8/layout/orgChart1"/>
    <dgm:cxn modelId="{D0361D7F-A2D7-4295-8960-00C5E53CDDE0}" type="presParOf" srcId="{30A46541-219E-4001-80B0-CAD1C5D880F4}" destId="{248024E2-F9D3-4C36-B476-867B7CEA7AC2}" srcOrd="1" destOrd="0" presId="urn:microsoft.com/office/officeart/2005/8/layout/orgChart1"/>
    <dgm:cxn modelId="{4E179325-76C2-4D84-AF88-3D74B6A24B6B}" type="presParOf" srcId="{248024E2-F9D3-4C36-B476-867B7CEA7AC2}" destId="{48F59B14-75F8-4798-8091-70D619552D04}" srcOrd="0" destOrd="0" presId="urn:microsoft.com/office/officeart/2005/8/layout/orgChart1"/>
    <dgm:cxn modelId="{AEE317BD-E8CA-449A-A2F0-FA3F32BB6551}" type="presParOf" srcId="{248024E2-F9D3-4C36-B476-867B7CEA7AC2}" destId="{DDE71E21-FE58-4841-8C8F-B37C6691CCED}" srcOrd="1" destOrd="0" presId="urn:microsoft.com/office/officeart/2005/8/layout/orgChart1"/>
    <dgm:cxn modelId="{51CD779A-CFCD-4956-B927-7259A34863D0}" type="presParOf" srcId="{DDE71E21-FE58-4841-8C8F-B37C6691CCED}" destId="{C1414F59-79B2-4B94-8407-B3255370E57C}" srcOrd="0" destOrd="0" presId="urn:microsoft.com/office/officeart/2005/8/layout/orgChart1"/>
    <dgm:cxn modelId="{F57E653F-5873-451B-827F-72FA6820C865}" type="presParOf" srcId="{C1414F59-79B2-4B94-8407-B3255370E57C}" destId="{A3A16689-3665-45B3-B740-42097E397D47}" srcOrd="0" destOrd="0" presId="urn:microsoft.com/office/officeart/2005/8/layout/orgChart1"/>
    <dgm:cxn modelId="{07068783-6EF5-4B39-A77A-CF424C95071B}" type="presParOf" srcId="{C1414F59-79B2-4B94-8407-B3255370E57C}" destId="{51628CA7-511C-4C45-B7C6-1B5A1C50AF5C}" srcOrd="1" destOrd="0" presId="urn:microsoft.com/office/officeart/2005/8/layout/orgChart1"/>
    <dgm:cxn modelId="{A4CDDE93-8563-42D8-9353-777BD6CA5FBC}" type="presParOf" srcId="{DDE71E21-FE58-4841-8C8F-B37C6691CCED}" destId="{3269D528-F276-4C30-819D-58AD666E0A3A}" srcOrd="1" destOrd="0" presId="urn:microsoft.com/office/officeart/2005/8/layout/orgChart1"/>
    <dgm:cxn modelId="{C3082983-665D-4A01-92ED-6921D9DB66A5}" type="presParOf" srcId="{DDE71E21-FE58-4841-8C8F-B37C6691CCED}" destId="{79E2007B-0CA4-40CB-BD60-2580038ED637}" srcOrd="2" destOrd="0" presId="urn:microsoft.com/office/officeart/2005/8/layout/orgChart1"/>
    <dgm:cxn modelId="{47716134-23BF-4499-ADCF-3FD1B5082622}" type="presParOf" srcId="{30A46541-219E-4001-80B0-CAD1C5D880F4}" destId="{7A224FB5-0A42-4A61-9206-9818AFE40878}" srcOrd="2" destOrd="0" presId="urn:microsoft.com/office/officeart/2005/8/layout/orgChart1"/>
    <dgm:cxn modelId="{D34149D8-61E0-49BE-B03A-6DD2EA2C1BA5}" type="presParOf" srcId="{907EF20B-F2D7-40A1-BB31-2F0EA60A7510}" destId="{62A5CB72-44C7-4E80-A992-5DA2E4FDD934}" srcOrd="4" destOrd="0" presId="urn:microsoft.com/office/officeart/2005/8/layout/orgChart1"/>
    <dgm:cxn modelId="{8C873238-F485-4BFF-AFBF-A2B4E9E5E82E}" type="presParOf" srcId="{907EF20B-F2D7-40A1-BB31-2F0EA60A7510}" destId="{532659E7-A2A8-4E74-A26E-03ADDCAF2071}" srcOrd="5" destOrd="0" presId="urn:microsoft.com/office/officeart/2005/8/layout/orgChart1"/>
    <dgm:cxn modelId="{5629A777-B0D6-4E68-BCA4-C8CAB9D97456}" type="presParOf" srcId="{532659E7-A2A8-4E74-A26E-03ADDCAF2071}" destId="{DA91B2A8-0CC7-42B7-B82F-4ED623C90DAB}" srcOrd="0" destOrd="0" presId="urn:microsoft.com/office/officeart/2005/8/layout/orgChart1"/>
    <dgm:cxn modelId="{9C83A93F-2E53-40A9-BE9D-341E8ED1C55F}" type="presParOf" srcId="{DA91B2A8-0CC7-42B7-B82F-4ED623C90DAB}" destId="{73158D66-B846-43A6-BA96-B52747565987}" srcOrd="0" destOrd="0" presId="urn:microsoft.com/office/officeart/2005/8/layout/orgChart1"/>
    <dgm:cxn modelId="{C84FCE45-6624-4E09-B7A2-3354CE4BCE91}" type="presParOf" srcId="{DA91B2A8-0CC7-42B7-B82F-4ED623C90DAB}" destId="{3DC3BECD-2F2D-499E-9D7B-AE9057CCAAC3}" srcOrd="1" destOrd="0" presId="urn:microsoft.com/office/officeart/2005/8/layout/orgChart1"/>
    <dgm:cxn modelId="{5167EA3D-F6AB-499C-B306-298294B9238D}" type="presParOf" srcId="{532659E7-A2A8-4E74-A26E-03ADDCAF2071}" destId="{35DC8BF6-538B-441D-8D64-BEF51455E017}" srcOrd="1" destOrd="0" presId="urn:microsoft.com/office/officeart/2005/8/layout/orgChart1"/>
    <dgm:cxn modelId="{BEF0B8DB-987B-46D0-A012-3B7124475560}" type="presParOf" srcId="{35DC8BF6-538B-441D-8D64-BEF51455E017}" destId="{FAEF6DBB-BCDC-4B6F-9C16-317A55F6D9E3}" srcOrd="0" destOrd="0" presId="urn:microsoft.com/office/officeart/2005/8/layout/orgChart1"/>
    <dgm:cxn modelId="{6FC6C033-C36E-4799-B42D-4A71CE420C4C}" type="presParOf" srcId="{35DC8BF6-538B-441D-8D64-BEF51455E017}" destId="{80A75598-D1AA-4465-9E35-4F21DE2F5EB3}" srcOrd="1" destOrd="0" presId="urn:microsoft.com/office/officeart/2005/8/layout/orgChart1"/>
    <dgm:cxn modelId="{F2C6D462-E8E1-4B00-A0F3-FB5E9997AE45}" type="presParOf" srcId="{80A75598-D1AA-4465-9E35-4F21DE2F5EB3}" destId="{5C9D5AD1-49F7-4B93-91A4-A89C50C5EC0D}" srcOrd="0" destOrd="0" presId="urn:microsoft.com/office/officeart/2005/8/layout/orgChart1"/>
    <dgm:cxn modelId="{09719832-3AA6-4BD6-9F16-0C49A55FB2E3}" type="presParOf" srcId="{5C9D5AD1-49F7-4B93-91A4-A89C50C5EC0D}" destId="{F1AB26EC-56AD-4602-953A-82B29E29D20A}" srcOrd="0" destOrd="0" presId="urn:microsoft.com/office/officeart/2005/8/layout/orgChart1"/>
    <dgm:cxn modelId="{1155559A-212C-4C22-9C75-4F70A58908A0}" type="presParOf" srcId="{5C9D5AD1-49F7-4B93-91A4-A89C50C5EC0D}" destId="{A491E9AA-324C-4DFA-8DBE-5AFD0C700E57}" srcOrd="1" destOrd="0" presId="urn:microsoft.com/office/officeart/2005/8/layout/orgChart1"/>
    <dgm:cxn modelId="{16B0A258-CB89-4B2A-8C48-9BF2D4A6D9C7}" type="presParOf" srcId="{80A75598-D1AA-4465-9E35-4F21DE2F5EB3}" destId="{F9927814-84FC-46F6-B6BB-7E043590DED3}" srcOrd="1" destOrd="0" presId="urn:microsoft.com/office/officeart/2005/8/layout/orgChart1"/>
    <dgm:cxn modelId="{1488ABE1-71F2-4298-91DE-06D1166DD225}" type="presParOf" srcId="{80A75598-D1AA-4465-9E35-4F21DE2F5EB3}" destId="{410DFFBA-A2A1-4A53-92EF-BFEFF762E375}" srcOrd="2" destOrd="0" presId="urn:microsoft.com/office/officeart/2005/8/layout/orgChart1"/>
    <dgm:cxn modelId="{E97288EC-733F-4C8C-B525-8CA819173BA3}" type="presParOf" srcId="{532659E7-A2A8-4E74-A26E-03ADDCAF2071}" destId="{534373DA-87CB-443A-84BC-FC7FA7138A9F}" srcOrd="2" destOrd="0" presId="urn:microsoft.com/office/officeart/2005/8/layout/orgChart1"/>
    <dgm:cxn modelId="{B542DF6D-7E2D-4ED8-89C1-2108FE34FAAA}" type="presParOf" srcId="{907EF20B-F2D7-40A1-BB31-2F0EA60A7510}" destId="{9F6F8A47-5974-4848-BFD0-C9E1EA7BAC7C}" srcOrd="6" destOrd="0" presId="urn:microsoft.com/office/officeart/2005/8/layout/orgChart1"/>
    <dgm:cxn modelId="{1439524A-F6AA-4AEA-8456-714FCD251317}" type="presParOf" srcId="{907EF20B-F2D7-40A1-BB31-2F0EA60A7510}" destId="{E5959A9E-DCE7-4833-BFE8-AC5E5E5AC74B}" srcOrd="7" destOrd="0" presId="urn:microsoft.com/office/officeart/2005/8/layout/orgChart1"/>
    <dgm:cxn modelId="{16FFDF2E-3DBE-4EB8-A29C-7F31281D8CFD}" type="presParOf" srcId="{E5959A9E-DCE7-4833-BFE8-AC5E5E5AC74B}" destId="{D202E2D6-A983-483A-88D1-2EF974664AB5}" srcOrd="0" destOrd="0" presId="urn:microsoft.com/office/officeart/2005/8/layout/orgChart1"/>
    <dgm:cxn modelId="{1F71D662-0DE2-474E-A44E-60F47A142734}" type="presParOf" srcId="{D202E2D6-A983-483A-88D1-2EF974664AB5}" destId="{FB0FB2B7-0994-439B-B72B-603148E43B99}" srcOrd="0" destOrd="0" presId="urn:microsoft.com/office/officeart/2005/8/layout/orgChart1"/>
    <dgm:cxn modelId="{B0810D59-39F6-4074-9456-23D76EA8A245}" type="presParOf" srcId="{D202E2D6-A983-483A-88D1-2EF974664AB5}" destId="{52DDB0D8-E2F1-4956-97A4-990B48BE8F0C}" srcOrd="1" destOrd="0" presId="urn:microsoft.com/office/officeart/2005/8/layout/orgChart1"/>
    <dgm:cxn modelId="{4B8AE072-B933-481C-AC71-6556AADEBE04}" type="presParOf" srcId="{E5959A9E-DCE7-4833-BFE8-AC5E5E5AC74B}" destId="{1270F6C5-AFD4-4F86-9827-E22194FBEA32}" srcOrd="1" destOrd="0" presId="urn:microsoft.com/office/officeart/2005/8/layout/orgChart1"/>
    <dgm:cxn modelId="{D09B8A78-6B8D-4A0C-A9C4-64C8667B2FB7}" type="presParOf" srcId="{1270F6C5-AFD4-4F86-9827-E22194FBEA32}" destId="{234C4A01-D2A9-478C-9249-63C6924E32B8}" srcOrd="0" destOrd="0" presId="urn:microsoft.com/office/officeart/2005/8/layout/orgChart1"/>
    <dgm:cxn modelId="{C4D8D913-34A2-4C35-B1B7-C3DACE16BF5B}" type="presParOf" srcId="{1270F6C5-AFD4-4F86-9827-E22194FBEA32}" destId="{B9917800-6F2F-4DD7-8CDC-C3EDF664E013}" srcOrd="1" destOrd="0" presId="urn:microsoft.com/office/officeart/2005/8/layout/orgChart1"/>
    <dgm:cxn modelId="{91CDB03D-C824-460C-B8E1-5FFA9DA3AAFC}" type="presParOf" srcId="{B9917800-6F2F-4DD7-8CDC-C3EDF664E013}" destId="{CD12288E-12FD-4261-A63A-CBD641969A23}" srcOrd="0" destOrd="0" presId="urn:microsoft.com/office/officeart/2005/8/layout/orgChart1"/>
    <dgm:cxn modelId="{712A0FDC-B7D8-4D55-A00F-521C948D72A1}" type="presParOf" srcId="{CD12288E-12FD-4261-A63A-CBD641969A23}" destId="{22FE3073-7BAD-46D0-BC6D-4A81AF3F2A8B}" srcOrd="0" destOrd="0" presId="urn:microsoft.com/office/officeart/2005/8/layout/orgChart1"/>
    <dgm:cxn modelId="{36956C5E-058A-43DC-937C-CF228CED2405}" type="presParOf" srcId="{CD12288E-12FD-4261-A63A-CBD641969A23}" destId="{A86BB7D0-6F4A-4E61-A4BE-46E0CE3D9EC2}" srcOrd="1" destOrd="0" presId="urn:microsoft.com/office/officeart/2005/8/layout/orgChart1"/>
    <dgm:cxn modelId="{23E0DE38-11A5-4EAA-BCFB-CCE515B17182}" type="presParOf" srcId="{B9917800-6F2F-4DD7-8CDC-C3EDF664E013}" destId="{80E17AD4-65C9-4F6C-8820-4417FC55E8C0}" srcOrd="1" destOrd="0" presId="urn:microsoft.com/office/officeart/2005/8/layout/orgChart1"/>
    <dgm:cxn modelId="{D75BF681-E7AC-4489-9162-7025F02BA469}" type="presParOf" srcId="{80E17AD4-65C9-4F6C-8820-4417FC55E8C0}" destId="{E42D41F4-77B9-45C8-AA2C-B0CB3CFEC2BB}" srcOrd="0" destOrd="0" presId="urn:microsoft.com/office/officeart/2005/8/layout/orgChart1"/>
    <dgm:cxn modelId="{53B2697E-78CB-4362-AA8A-110827580115}" type="presParOf" srcId="{80E17AD4-65C9-4F6C-8820-4417FC55E8C0}" destId="{4253C761-19E9-4C48-AAD4-613291CA4420}" srcOrd="1" destOrd="0" presId="urn:microsoft.com/office/officeart/2005/8/layout/orgChart1"/>
    <dgm:cxn modelId="{246DD214-CC86-4D14-A897-5A53D1CEF59D}" type="presParOf" srcId="{4253C761-19E9-4C48-AAD4-613291CA4420}" destId="{B396E8AB-DC29-48A5-8511-223A99AFEE69}" srcOrd="0" destOrd="0" presId="urn:microsoft.com/office/officeart/2005/8/layout/orgChart1"/>
    <dgm:cxn modelId="{DADBF571-EBB7-4660-8995-4DD5D71AB047}" type="presParOf" srcId="{B396E8AB-DC29-48A5-8511-223A99AFEE69}" destId="{007B7494-9F1D-488C-B20D-6409DC6EE0D4}" srcOrd="0" destOrd="0" presId="urn:microsoft.com/office/officeart/2005/8/layout/orgChart1"/>
    <dgm:cxn modelId="{45C7CBEA-9C53-47D7-A1CF-6DCEE02C53CE}" type="presParOf" srcId="{B396E8AB-DC29-48A5-8511-223A99AFEE69}" destId="{ED21A583-935E-4835-B1CC-100B1988E64B}" srcOrd="1" destOrd="0" presId="urn:microsoft.com/office/officeart/2005/8/layout/orgChart1"/>
    <dgm:cxn modelId="{4227E0A9-3E3D-4E1D-9BD5-8A3845D694DD}" type="presParOf" srcId="{4253C761-19E9-4C48-AAD4-613291CA4420}" destId="{F647E8E6-3E44-4A20-B416-7A683766D01E}" srcOrd="1" destOrd="0" presId="urn:microsoft.com/office/officeart/2005/8/layout/orgChart1"/>
    <dgm:cxn modelId="{A7407CF6-45A6-46AB-9B12-5F6100066E7B}" type="presParOf" srcId="{4253C761-19E9-4C48-AAD4-613291CA4420}" destId="{8850C1C0-0098-4BDF-A23C-40AAF279FFCE}" srcOrd="2" destOrd="0" presId="urn:microsoft.com/office/officeart/2005/8/layout/orgChart1"/>
    <dgm:cxn modelId="{7537A5BB-4AD1-42DD-86E6-B12485B26DC7}" type="presParOf" srcId="{B9917800-6F2F-4DD7-8CDC-C3EDF664E013}" destId="{78D93372-DF44-47BF-A2CA-E320147A9DAA}" srcOrd="2" destOrd="0" presId="urn:microsoft.com/office/officeart/2005/8/layout/orgChart1"/>
    <dgm:cxn modelId="{1A8EC56A-2A62-43B0-B70F-A55F40BB3FF8}" type="presParOf" srcId="{E5959A9E-DCE7-4833-BFE8-AC5E5E5AC74B}" destId="{E56D3A5D-8731-414F-A685-3E92A686C9C0}" srcOrd="2" destOrd="0" presId="urn:microsoft.com/office/officeart/2005/8/layout/orgChart1"/>
    <dgm:cxn modelId="{C523AF73-B4B9-41EA-917A-27277A4124E6}" type="presParOf" srcId="{9C1C2348-46B9-4A1F-9218-932B39B66D30}" destId="{F33756E8-A90F-41A5-8D83-52E2E86B0EA3}" srcOrd="2" destOrd="0" presId="urn:microsoft.com/office/officeart/2005/8/layout/orgChart1"/>
    <dgm:cxn modelId="{F61F9B25-F47E-48C1-A1D1-B031863F1FDA}" type="presParOf" srcId="{8925BB6F-A392-4F96-8866-F14B0067505B}" destId="{9426227D-DFF8-429A-9D59-5FC500CB9D70}" srcOrd="1" destOrd="0" presId="urn:microsoft.com/office/officeart/2005/8/layout/orgChart1"/>
    <dgm:cxn modelId="{4CEF7C3F-8E21-4F8E-9E73-1EF3E08DF331}" type="presParOf" srcId="{9426227D-DFF8-429A-9D59-5FC500CB9D70}" destId="{CB26A130-4327-408E-BDC9-1363C54D17C3}" srcOrd="0" destOrd="0" presId="urn:microsoft.com/office/officeart/2005/8/layout/orgChart1"/>
    <dgm:cxn modelId="{70A3B947-73BA-4D79-BD6F-4E33CA877FE9}" type="presParOf" srcId="{CB26A130-4327-408E-BDC9-1363C54D17C3}" destId="{9B0A5CE2-7554-4453-A100-3FED4B2A8EC5}" srcOrd="0" destOrd="0" presId="urn:microsoft.com/office/officeart/2005/8/layout/orgChart1"/>
    <dgm:cxn modelId="{51C6B4C3-AA4E-4923-8D56-87A1323465E6}" type="presParOf" srcId="{CB26A130-4327-408E-BDC9-1363C54D17C3}" destId="{87134641-4275-4B8F-8B19-4C02EA1C3FC7}" srcOrd="1" destOrd="0" presId="urn:microsoft.com/office/officeart/2005/8/layout/orgChart1"/>
    <dgm:cxn modelId="{84CF76B1-A03F-4C47-A5B1-16E104838CDD}" type="presParOf" srcId="{9426227D-DFF8-429A-9D59-5FC500CB9D70}" destId="{4FAA0883-24FC-4203-9583-7D1315C2594E}" srcOrd="1" destOrd="0" presId="urn:microsoft.com/office/officeart/2005/8/layout/orgChart1"/>
    <dgm:cxn modelId="{8E16B55D-4074-4F02-A3FA-AD291EAF111A}" type="presParOf" srcId="{4FAA0883-24FC-4203-9583-7D1315C2594E}" destId="{50ACA474-C7F1-410C-8BC6-2C006740CBAA}" srcOrd="0" destOrd="0" presId="urn:microsoft.com/office/officeart/2005/8/layout/orgChart1"/>
    <dgm:cxn modelId="{3CA1D6D8-4168-4D57-9F4C-24F4B7608D89}" type="presParOf" srcId="{4FAA0883-24FC-4203-9583-7D1315C2594E}" destId="{8FB20408-47D4-4F40-867B-4A667858A00C}" srcOrd="1" destOrd="0" presId="urn:microsoft.com/office/officeart/2005/8/layout/orgChart1"/>
    <dgm:cxn modelId="{E21F56DD-FEBA-4CFE-9B5C-E75C9FA5ACC4}" type="presParOf" srcId="{8FB20408-47D4-4F40-867B-4A667858A00C}" destId="{660B4AA2-EA98-4534-B8AA-D5AD77FBE888}" srcOrd="0" destOrd="0" presId="urn:microsoft.com/office/officeart/2005/8/layout/orgChart1"/>
    <dgm:cxn modelId="{F58A9DC1-3E6C-424A-956C-C78F6BD7DD16}" type="presParOf" srcId="{660B4AA2-EA98-4534-B8AA-D5AD77FBE888}" destId="{4747E62A-2D86-420E-B4E9-A1549E4FF124}" srcOrd="0" destOrd="0" presId="urn:microsoft.com/office/officeart/2005/8/layout/orgChart1"/>
    <dgm:cxn modelId="{AB6D8DF6-5D24-4D53-BEE6-7EA3DF7361BA}" type="presParOf" srcId="{660B4AA2-EA98-4534-B8AA-D5AD77FBE888}" destId="{9E2A18BF-0162-45A1-8ADE-CEC0C020BBEE}" srcOrd="1" destOrd="0" presId="urn:microsoft.com/office/officeart/2005/8/layout/orgChart1"/>
    <dgm:cxn modelId="{E49A0EF1-31C5-4DAC-9E87-8E93DBA39A60}" type="presParOf" srcId="{8FB20408-47D4-4F40-867B-4A667858A00C}" destId="{C61DAD44-5C98-419D-B715-41521F69C68A}" srcOrd="1" destOrd="0" presId="urn:microsoft.com/office/officeart/2005/8/layout/orgChart1"/>
    <dgm:cxn modelId="{4BAE804E-6F22-4A0D-9C08-A5119243042A}" type="presParOf" srcId="{C61DAD44-5C98-419D-B715-41521F69C68A}" destId="{561FCA57-0560-43EE-9DC4-66FC7A9B1C60}" srcOrd="0" destOrd="0" presId="urn:microsoft.com/office/officeart/2005/8/layout/orgChart1"/>
    <dgm:cxn modelId="{F0233E71-E6F7-40E8-8336-0559ECC3B92C}" type="presParOf" srcId="{C61DAD44-5C98-419D-B715-41521F69C68A}" destId="{719F8A5B-9510-4BEF-A5BC-1EFEF913BB52}" srcOrd="1" destOrd="0" presId="urn:microsoft.com/office/officeart/2005/8/layout/orgChart1"/>
    <dgm:cxn modelId="{F364F16E-EAFC-47DA-BFA5-9527F416EDF8}" type="presParOf" srcId="{719F8A5B-9510-4BEF-A5BC-1EFEF913BB52}" destId="{93877729-E255-43B3-BAAD-B23484075538}" srcOrd="0" destOrd="0" presId="urn:microsoft.com/office/officeart/2005/8/layout/orgChart1"/>
    <dgm:cxn modelId="{E6F6BD19-50CF-4CD7-BB70-1D8AA01819AC}" type="presParOf" srcId="{93877729-E255-43B3-BAAD-B23484075538}" destId="{0E4DA6AC-3C31-41E8-90B2-046926254BEF}" srcOrd="0" destOrd="0" presId="urn:microsoft.com/office/officeart/2005/8/layout/orgChart1"/>
    <dgm:cxn modelId="{72CC5901-5F56-4B73-B682-E15714CFC967}" type="presParOf" srcId="{93877729-E255-43B3-BAAD-B23484075538}" destId="{62D25BC8-58E0-4F55-ACCF-EC30A9351E6D}" srcOrd="1" destOrd="0" presId="urn:microsoft.com/office/officeart/2005/8/layout/orgChart1"/>
    <dgm:cxn modelId="{8B4A2C76-8AC5-4EB2-9AB5-316596CD7987}" type="presParOf" srcId="{719F8A5B-9510-4BEF-A5BC-1EFEF913BB52}" destId="{2BD7CBB0-D4B4-43C0-8E0C-A15C3E17A7F4}" srcOrd="1" destOrd="0" presId="urn:microsoft.com/office/officeart/2005/8/layout/orgChart1"/>
    <dgm:cxn modelId="{1CBA6DAC-D7F6-45C8-AF9E-61D864BB0495}" type="presParOf" srcId="{719F8A5B-9510-4BEF-A5BC-1EFEF913BB52}" destId="{AE35F42D-9267-457F-9DEC-3EE234677282}" srcOrd="2" destOrd="0" presId="urn:microsoft.com/office/officeart/2005/8/layout/orgChart1"/>
    <dgm:cxn modelId="{2E25065E-A4C4-45B9-A466-41D5CD2ACD42}" type="presParOf" srcId="{8FB20408-47D4-4F40-867B-4A667858A00C}" destId="{D29C7405-DA97-4E4E-9323-29942D4DE6B7}" srcOrd="2" destOrd="0" presId="urn:microsoft.com/office/officeart/2005/8/layout/orgChart1"/>
    <dgm:cxn modelId="{EBFB5510-2323-4479-802F-439DE3B323F5}" type="presParOf" srcId="{9426227D-DFF8-429A-9D59-5FC500CB9D70}" destId="{9694C71C-581F-460C-8459-E45F7435FFF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8142176-7C0E-4B8B-B348-5879AAE75184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A5009B40-6506-44A1-BDDB-869A19AEF31B}">
      <dgm:prSet/>
      <dgm:spPr/>
      <dgm:t>
        <a:bodyPr/>
        <a:lstStyle/>
        <a:p>
          <a:r>
            <a:rPr lang="en-IN">
              <a:solidFill>
                <a:schemeClr val="tx1"/>
              </a:solidFill>
            </a:rPr>
            <a:t>theharvester –d ncuindia.edu –l 500 –b google</a:t>
          </a:r>
        </a:p>
      </dgm:t>
    </dgm:pt>
    <dgm:pt modelId="{5D547CDB-5272-4DC6-A7E8-C24E167B1F28}" type="parTrans" cxnId="{B588D931-C605-45EA-BD7F-2489594AF063}">
      <dgm:prSet/>
      <dgm:spPr/>
      <dgm:t>
        <a:bodyPr/>
        <a:lstStyle/>
        <a:p>
          <a:endParaRPr lang="en-IN"/>
        </a:p>
      </dgm:t>
    </dgm:pt>
    <dgm:pt modelId="{7A53F0F0-80FD-4B64-85F5-DA5F1A90D017}" type="sibTrans" cxnId="{B588D931-C605-45EA-BD7F-2489594AF063}">
      <dgm:prSet/>
      <dgm:spPr/>
      <dgm:t>
        <a:bodyPr/>
        <a:lstStyle/>
        <a:p>
          <a:endParaRPr lang="en-IN"/>
        </a:p>
      </dgm:t>
    </dgm:pt>
    <dgm:pt modelId="{AAC88307-B8F0-4848-BB63-B088A041021D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Find emails </a:t>
          </a:r>
        </a:p>
      </dgm:t>
    </dgm:pt>
    <dgm:pt modelId="{CEAE60CC-5088-40D0-BF4F-6D37F30716A1}" type="parTrans" cxnId="{435D0AE7-8555-48CF-99EC-00B1DC13B268}">
      <dgm:prSet/>
      <dgm:spPr/>
      <dgm:t>
        <a:bodyPr/>
        <a:lstStyle/>
        <a:p>
          <a:endParaRPr lang="en-IN"/>
        </a:p>
      </dgm:t>
    </dgm:pt>
    <dgm:pt modelId="{F047D88D-99C7-4B8E-9004-95AF04F507D1}" type="sibTrans" cxnId="{435D0AE7-8555-48CF-99EC-00B1DC13B268}">
      <dgm:prSet/>
      <dgm:spPr/>
      <dgm:t>
        <a:bodyPr/>
        <a:lstStyle/>
        <a:p>
          <a:endParaRPr lang="en-IN"/>
        </a:p>
      </dgm:t>
    </dgm:pt>
    <dgm:pt modelId="{FBA224B2-0A76-4285-9585-736F6F7FD48B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Find Hosts</a:t>
          </a:r>
        </a:p>
      </dgm:t>
    </dgm:pt>
    <dgm:pt modelId="{91CEE37B-31B3-43EA-A4B0-4B603CC05D82}" type="parTrans" cxnId="{5E943F2D-A544-4259-9812-692DA69FC500}">
      <dgm:prSet/>
      <dgm:spPr/>
      <dgm:t>
        <a:bodyPr/>
        <a:lstStyle/>
        <a:p>
          <a:endParaRPr lang="en-IN"/>
        </a:p>
      </dgm:t>
    </dgm:pt>
    <dgm:pt modelId="{CA06A9E0-AACB-4745-8628-2CB024EE36DD}" type="sibTrans" cxnId="{5E943F2D-A544-4259-9812-692DA69FC500}">
      <dgm:prSet/>
      <dgm:spPr/>
      <dgm:t>
        <a:bodyPr/>
        <a:lstStyle/>
        <a:p>
          <a:endParaRPr lang="en-IN"/>
        </a:p>
      </dgm:t>
    </dgm:pt>
    <dgm:pt modelId="{14AF9E86-653C-45E4-BD47-47BF038DA247}" type="pres">
      <dgm:prSet presAssocID="{08142176-7C0E-4B8B-B348-5879AAE75184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4675F735-C527-4974-8810-917DC06B8D7A}" type="pres">
      <dgm:prSet presAssocID="{A5009B40-6506-44A1-BDDB-869A19AEF31B}" presName="Parent" presStyleLbl="node0" presStyleIdx="0" presStyleCnt="1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3200AB56-A8EA-4048-AA5C-E484227D3C22}" type="pres">
      <dgm:prSet presAssocID="{A5009B40-6506-44A1-BDDB-869A19AEF31B}" presName="Accent1" presStyleLbl="node1" presStyleIdx="0" presStyleCnt="13"/>
      <dgm:spPr/>
    </dgm:pt>
    <dgm:pt modelId="{6627CE19-74C0-427F-92F8-A058EBEBD3C3}" type="pres">
      <dgm:prSet presAssocID="{A5009B40-6506-44A1-BDDB-869A19AEF31B}" presName="Accent2" presStyleLbl="node1" presStyleIdx="1" presStyleCnt="13"/>
      <dgm:spPr/>
    </dgm:pt>
    <dgm:pt modelId="{6ECB8D0B-E273-4784-B547-5AA1EBFBFCF2}" type="pres">
      <dgm:prSet presAssocID="{A5009B40-6506-44A1-BDDB-869A19AEF31B}" presName="Accent3" presStyleLbl="node1" presStyleIdx="2" presStyleCnt="13"/>
      <dgm:spPr/>
    </dgm:pt>
    <dgm:pt modelId="{ABECF356-A40B-4924-9595-64B4C30391D6}" type="pres">
      <dgm:prSet presAssocID="{A5009B40-6506-44A1-BDDB-869A19AEF31B}" presName="Accent4" presStyleLbl="node1" presStyleIdx="3" presStyleCnt="13"/>
      <dgm:spPr/>
    </dgm:pt>
    <dgm:pt modelId="{30AF542D-7C22-4A5C-BEE7-FD3D93E88F96}" type="pres">
      <dgm:prSet presAssocID="{A5009B40-6506-44A1-BDDB-869A19AEF31B}" presName="Accent5" presStyleLbl="node1" presStyleIdx="4" presStyleCnt="13"/>
      <dgm:spPr/>
    </dgm:pt>
    <dgm:pt modelId="{DD5DE618-CB3E-49AC-B025-C649AD081A4E}" type="pres">
      <dgm:prSet presAssocID="{A5009B40-6506-44A1-BDDB-869A19AEF31B}" presName="Accent6" presStyleLbl="node1" presStyleIdx="5" presStyleCnt="13"/>
      <dgm:spPr/>
    </dgm:pt>
    <dgm:pt modelId="{ED258472-2644-418B-A8C2-3D4E4363E96B}" type="pres">
      <dgm:prSet presAssocID="{AAC88307-B8F0-4848-BB63-B088A041021D}" presName="Child1" presStyleLbl="node1" presStyleIdx="6" presStyleCnt="1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FE60C874-E4A7-4A8F-AC11-4687C5A2C579}" type="pres">
      <dgm:prSet presAssocID="{AAC88307-B8F0-4848-BB63-B088A041021D}" presName="Accent7" presStyleCnt="0"/>
      <dgm:spPr/>
    </dgm:pt>
    <dgm:pt modelId="{795AEC05-BACA-4460-B4C6-90ACD0B15F3A}" type="pres">
      <dgm:prSet presAssocID="{AAC88307-B8F0-4848-BB63-B088A041021D}" presName="AccentHold1" presStyleLbl="node1" presStyleIdx="7" presStyleCnt="13"/>
      <dgm:spPr/>
    </dgm:pt>
    <dgm:pt modelId="{F263B802-43B4-41FF-8777-496210B63280}" type="pres">
      <dgm:prSet presAssocID="{AAC88307-B8F0-4848-BB63-B088A041021D}" presName="Accent8" presStyleCnt="0"/>
      <dgm:spPr/>
    </dgm:pt>
    <dgm:pt modelId="{82B87DDB-2D45-426D-9D1E-9390C605924C}" type="pres">
      <dgm:prSet presAssocID="{AAC88307-B8F0-4848-BB63-B088A041021D}" presName="AccentHold2" presStyleLbl="node1" presStyleIdx="8" presStyleCnt="13"/>
      <dgm:spPr/>
    </dgm:pt>
    <dgm:pt modelId="{A0DA4780-A7BA-4E8B-8C14-E6E6E49D62ED}" type="pres">
      <dgm:prSet presAssocID="{FBA224B2-0A76-4285-9585-736F6F7FD48B}" presName="Child2" presStyleLbl="node1" presStyleIdx="9" presStyleCnt="13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BFF98D80-57E1-4A39-B851-29BA08FBE17B}" type="pres">
      <dgm:prSet presAssocID="{FBA224B2-0A76-4285-9585-736F6F7FD48B}" presName="Accent9" presStyleCnt="0"/>
      <dgm:spPr/>
    </dgm:pt>
    <dgm:pt modelId="{C3D68D25-DD39-464C-84DC-EEEAA58B666D}" type="pres">
      <dgm:prSet presAssocID="{FBA224B2-0A76-4285-9585-736F6F7FD48B}" presName="AccentHold1" presStyleLbl="node1" presStyleIdx="10" presStyleCnt="13"/>
      <dgm:spPr/>
    </dgm:pt>
    <dgm:pt modelId="{EB715A4E-AD28-4745-A1A4-84739E4917D3}" type="pres">
      <dgm:prSet presAssocID="{FBA224B2-0A76-4285-9585-736F6F7FD48B}" presName="Accent10" presStyleCnt="0"/>
      <dgm:spPr/>
    </dgm:pt>
    <dgm:pt modelId="{D1C68D44-6C5F-40DA-B477-7B9E057E8C53}" type="pres">
      <dgm:prSet presAssocID="{FBA224B2-0A76-4285-9585-736F6F7FD48B}" presName="AccentHold2" presStyleLbl="node1" presStyleIdx="11" presStyleCnt="13"/>
      <dgm:spPr/>
    </dgm:pt>
    <dgm:pt modelId="{34A68039-1638-4090-9162-D5EB43629848}" type="pres">
      <dgm:prSet presAssocID="{FBA224B2-0A76-4285-9585-736F6F7FD48B}" presName="Accent11" presStyleCnt="0"/>
      <dgm:spPr/>
    </dgm:pt>
    <dgm:pt modelId="{3D4FC9CD-E571-405D-8313-9F4BE80ECFD7}" type="pres">
      <dgm:prSet presAssocID="{FBA224B2-0A76-4285-9585-736F6F7FD48B}" presName="AccentHold3" presStyleLbl="node1" presStyleIdx="12" presStyleCnt="13"/>
      <dgm:spPr/>
    </dgm:pt>
  </dgm:ptLst>
  <dgm:cxnLst>
    <dgm:cxn modelId="{B588D931-C605-45EA-BD7F-2489594AF063}" srcId="{08142176-7C0E-4B8B-B348-5879AAE75184}" destId="{A5009B40-6506-44A1-BDDB-869A19AEF31B}" srcOrd="0" destOrd="0" parTransId="{5D547CDB-5272-4DC6-A7E8-C24E167B1F28}" sibTransId="{7A53F0F0-80FD-4B64-85F5-DA5F1A90D017}"/>
    <dgm:cxn modelId="{435D0AE7-8555-48CF-99EC-00B1DC13B268}" srcId="{A5009B40-6506-44A1-BDDB-869A19AEF31B}" destId="{AAC88307-B8F0-4848-BB63-B088A041021D}" srcOrd="0" destOrd="0" parTransId="{CEAE60CC-5088-40D0-BF4F-6D37F30716A1}" sibTransId="{F047D88D-99C7-4B8E-9004-95AF04F507D1}"/>
    <dgm:cxn modelId="{5E943F2D-A544-4259-9812-692DA69FC500}" srcId="{A5009B40-6506-44A1-BDDB-869A19AEF31B}" destId="{FBA224B2-0A76-4285-9585-736F6F7FD48B}" srcOrd="1" destOrd="0" parTransId="{91CEE37B-31B3-43EA-A4B0-4B603CC05D82}" sibTransId="{CA06A9E0-AACB-4745-8628-2CB024EE36DD}"/>
    <dgm:cxn modelId="{8899D5C4-FA4D-4270-9D27-229103B28877}" type="presOf" srcId="{A5009B40-6506-44A1-BDDB-869A19AEF31B}" destId="{4675F735-C527-4974-8810-917DC06B8D7A}" srcOrd="0" destOrd="0" presId="urn:microsoft.com/office/officeart/2009/3/layout/CircleRelationship"/>
    <dgm:cxn modelId="{A5118C11-D215-420C-A7E7-578ED04E8142}" type="presOf" srcId="{FBA224B2-0A76-4285-9585-736F6F7FD48B}" destId="{A0DA4780-A7BA-4E8B-8C14-E6E6E49D62ED}" srcOrd="0" destOrd="0" presId="urn:microsoft.com/office/officeart/2009/3/layout/CircleRelationship"/>
    <dgm:cxn modelId="{8ED036EE-DF6F-4FC2-874C-26E8EF622D5B}" type="presOf" srcId="{08142176-7C0E-4B8B-B348-5879AAE75184}" destId="{14AF9E86-653C-45E4-BD47-47BF038DA247}" srcOrd="0" destOrd="0" presId="urn:microsoft.com/office/officeart/2009/3/layout/CircleRelationship"/>
    <dgm:cxn modelId="{403F40D7-BEA2-4CF6-8DE9-FB7233375690}" type="presOf" srcId="{AAC88307-B8F0-4848-BB63-B088A041021D}" destId="{ED258472-2644-418B-A8C2-3D4E4363E96B}" srcOrd="0" destOrd="0" presId="urn:microsoft.com/office/officeart/2009/3/layout/CircleRelationship"/>
    <dgm:cxn modelId="{EEFBBB00-2A73-482B-A872-85ABFF1B7D96}" type="presParOf" srcId="{14AF9E86-653C-45E4-BD47-47BF038DA247}" destId="{4675F735-C527-4974-8810-917DC06B8D7A}" srcOrd="0" destOrd="0" presId="urn:microsoft.com/office/officeart/2009/3/layout/CircleRelationship"/>
    <dgm:cxn modelId="{0E943ACA-7A72-483E-A8FD-09DC61FE882A}" type="presParOf" srcId="{14AF9E86-653C-45E4-BD47-47BF038DA247}" destId="{3200AB56-A8EA-4048-AA5C-E484227D3C22}" srcOrd="1" destOrd="0" presId="urn:microsoft.com/office/officeart/2009/3/layout/CircleRelationship"/>
    <dgm:cxn modelId="{54BA0B65-7548-4722-BF40-A4A785833E41}" type="presParOf" srcId="{14AF9E86-653C-45E4-BD47-47BF038DA247}" destId="{6627CE19-74C0-427F-92F8-A058EBEBD3C3}" srcOrd="2" destOrd="0" presId="urn:microsoft.com/office/officeart/2009/3/layout/CircleRelationship"/>
    <dgm:cxn modelId="{AD715675-1C7F-4B2C-9377-C549D81AE63D}" type="presParOf" srcId="{14AF9E86-653C-45E4-BD47-47BF038DA247}" destId="{6ECB8D0B-E273-4784-B547-5AA1EBFBFCF2}" srcOrd="3" destOrd="0" presId="urn:microsoft.com/office/officeart/2009/3/layout/CircleRelationship"/>
    <dgm:cxn modelId="{9D80C382-5938-42D6-8BE1-ADBE51A0885E}" type="presParOf" srcId="{14AF9E86-653C-45E4-BD47-47BF038DA247}" destId="{ABECF356-A40B-4924-9595-64B4C30391D6}" srcOrd="4" destOrd="0" presId="urn:microsoft.com/office/officeart/2009/3/layout/CircleRelationship"/>
    <dgm:cxn modelId="{5E98F9ED-B22A-45C1-9C33-AEAFF5B22020}" type="presParOf" srcId="{14AF9E86-653C-45E4-BD47-47BF038DA247}" destId="{30AF542D-7C22-4A5C-BEE7-FD3D93E88F96}" srcOrd="5" destOrd="0" presId="urn:microsoft.com/office/officeart/2009/3/layout/CircleRelationship"/>
    <dgm:cxn modelId="{A073EE7F-7F6A-4C7B-BCDC-56D12F1BE93B}" type="presParOf" srcId="{14AF9E86-653C-45E4-BD47-47BF038DA247}" destId="{DD5DE618-CB3E-49AC-B025-C649AD081A4E}" srcOrd="6" destOrd="0" presId="urn:microsoft.com/office/officeart/2009/3/layout/CircleRelationship"/>
    <dgm:cxn modelId="{5FBB3014-4CDA-4C2F-A87B-0E6156F0F2ED}" type="presParOf" srcId="{14AF9E86-653C-45E4-BD47-47BF038DA247}" destId="{ED258472-2644-418B-A8C2-3D4E4363E96B}" srcOrd="7" destOrd="0" presId="urn:microsoft.com/office/officeart/2009/3/layout/CircleRelationship"/>
    <dgm:cxn modelId="{6EAC1D06-5E17-4006-AA1F-D774F120D1C6}" type="presParOf" srcId="{14AF9E86-653C-45E4-BD47-47BF038DA247}" destId="{FE60C874-E4A7-4A8F-AC11-4687C5A2C579}" srcOrd="8" destOrd="0" presId="urn:microsoft.com/office/officeart/2009/3/layout/CircleRelationship"/>
    <dgm:cxn modelId="{6269ADFC-62A0-4D09-BEFA-93BB47A8207D}" type="presParOf" srcId="{FE60C874-E4A7-4A8F-AC11-4687C5A2C579}" destId="{795AEC05-BACA-4460-B4C6-90ACD0B15F3A}" srcOrd="0" destOrd="0" presId="urn:microsoft.com/office/officeart/2009/3/layout/CircleRelationship"/>
    <dgm:cxn modelId="{A1317C8E-8B8E-4A54-8A0D-5B09A2FE2F64}" type="presParOf" srcId="{14AF9E86-653C-45E4-BD47-47BF038DA247}" destId="{F263B802-43B4-41FF-8777-496210B63280}" srcOrd="9" destOrd="0" presId="urn:microsoft.com/office/officeart/2009/3/layout/CircleRelationship"/>
    <dgm:cxn modelId="{6517AEE4-9980-4BEC-9FBA-25E2512BC7B7}" type="presParOf" srcId="{F263B802-43B4-41FF-8777-496210B63280}" destId="{82B87DDB-2D45-426D-9D1E-9390C605924C}" srcOrd="0" destOrd="0" presId="urn:microsoft.com/office/officeart/2009/3/layout/CircleRelationship"/>
    <dgm:cxn modelId="{C8713BE6-F502-4A63-8E2A-8D5BBCA4AD56}" type="presParOf" srcId="{14AF9E86-653C-45E4-BD47-47BF038DA247}" destId="{A0DA4780-A7BA-4E8B-8C14-E6E6E49D62ED}" srcOrd="10" destOrd="0" presId="urn:microsoft.com/office/officeart/2009/3/layout/CircleRelationship"/>
    <dgm:cxn modelId="{657D8BD7-C68B-4606-B7EB-B582ACE1D036}" type="presParOf" srcId="{14AF9E86-653C-45E4-BD47-47BF038DA247}" destId="{BFF98D80-57E1-4A39-B851-29BA08FBE17B}" srcOrd="11" destOrd="0" presId="urn:microsoft.com/office/officeart/2009/3/layout/CircleRelationship"/>
    <dgm:cxn modelId="{E3428A2A-4CA3-441E-9357-6895B36EBB80}" type="presParOf" srcId="{BFF98D80-57E1-4A39-B851-29BA08FBE17B}" destId="{C3D68D25-DD39-464C-84DC-EEEAA58B666D}" srcOrd="0" destOrd="0" presId="urn:microsoft.com/office/officeart/2009/3/layout/CircleRelationship"/>
    <dgm:cxn modelId="{384CE9B0-81E1-48A7-9AC0-0B07C5381069}" type="presParOf" srcId="{14AF9E86-653C-45E4-BD47-47BF038DA247}" destId="{EB715A4E-AD28-4745-A1A4-84739E4917D3}" srcOrd="12" destOrd="0" presId="urn:microsoft.com/office/officeart/2009/3/layout/CircleRelationship"/>
    <dgm:cxn modelId="{88E3084A-8DD0-4D71-B145-2667677C519C}" type="presParOf" srcId="{EB715A4E-AD28-4745-A1A4-84739E4917D3}" destId="{D1C68D44-6C5F-40DA-B477-7B9E057E8C53}" srcOrd="0" destOrd="0" presId="urn:microsoft.com/office/officeart/2009/3/layout/CircleRelationship"/>
    <dgm:cxn modelId="{38579EE8-56D2-49A9-966D-7BFACD15D6E1}" type="presParOf" srcId="{14AF9E86-653C-45E4-BD47-47BF038DA247}" destId="{34A68039-1638-4090-9162-D5EB43629848}" srcOrd="13" destOrd="0" presId="urn:microsoft.com/office/officeart/2009/3/layout/CircleRelationship"/>
    <dgm:cxn modelId="{9959FA38-2D41-4E6B-B137-8EA187737976}" type="presParOf" srcId="{34A68039-1638-4090-9162-D5EB43629848}" destId="{3D4FC9CD-E571-405D-8313-9F4BE80ECFD7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E55A719-4756-43CB-BE9F-046DE7A8FB9F}" type="doc">
      <dgm:prSet loTypeId="urn:microsoft.com/office/officeart/2005/8/layout/lProcess2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96C02341-D932-47CE-BE5B-B1BFB7540E3E}">
      <dgm:prSet/>
      <dgm:spPr/>
      <dgm:t>
        <a:bodyPr/>
        <a:lstStyle/>
        <a:p>
          <a:r>
            <a:rPr lang="en-IN" b="1" i="1"/>
            <a:t>Nslookup</a:t>
          </a:r>
          <a:r>
            <a:rPr lang="en-IN"/>
            <a:t> is a network administration tool for querying the Domain Name System (DNS) to obtain </a:t>
          </a:r>
        </a:p>
      </dgm:t>
    </dgm:pt>
    <dgm:pt modelId="{8CE99808-A9F4-41CE-B307-4CD785E2061E}" type="parTrans" cxnId="{A1BC3F24-8E19-4E80-BA21-61C6395FFA0E}">
      <dgm:prSet/>
      <dgm:spPr/>
      <dgm:t>
        <a:bodyPr/>
        <a:lstStyle/>
        <a:p>
          <a:endParaRPr lang="en-IN"/>
        </a:p>
      </dgm:t>
    </dgm:pt>
    <dgm:pt modelId="{456CB69C-2AC3-4C36-A30A-111B2856E6E9}" type="sibTrans" cxnId="{A1BC3F24-8E19-4E80-BA21-61C6395FFA0E}">
      <dgm:prSet/>
      <dgm:spPr/>
      <dgm:t>
        <a:bodyPr/>
        <a:lstStyle/>
        <a:p>
          <a:endParaRPr lang="en-IN"/>
        </a:p>
      </dgm:t>
    </dgm:pt>
    <dgm:pt modelId="{E06DD3A1-56EC-4E59-930C-975A5C4B5118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Domain name or </a:t>
          </a:r>
        </a:p>
      </dgm:t>
    </dgm:pt>
    <dgm:pt modelId="{E3FD3F64-A671-4892-A107-06152DBC38B6}" type="parTrans" cxnId="{AB979138-9756-445B-B016-1B8437A08F4F}">
      <dgm:prSet/>
      <dgm:spPr/>
      <dgm:t>
        <a:bodyPr/>
        <a:lstStyle/>
        <a:p>
          <a:endParaRPr lang="en-IN"/>
        </a:p>
      </dgm:t>
    </dgm:pt>
    <dgm:pt modelId="{54CF37E2-CD0B-49DE-852A-1CA930CF486C}" type="sibTrans" cxnId="{AB979138-9756-445B-B016-1B8437A08F4F}">
      <dgm:prSet/>
      <dgm:spPr/>
      <dgm:t>
        <a:bodyPr/>
        <a:lstStyle/>
        <a:p>
          <a:endParaRPr lang="en-IN"/>
        </a:p>
      </dgm:t>
    </dgm:pt>
    <dgm:pt modelId="{2585589E-9171-4D43-8774-DD1A3FBA5F51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IP address mapping or </a:t>
          </a:r>
        </a:p>
      </dgm:t>
    </dgm:pt>
    <dgm:pt modelId="{7F8B975E-CB02-4BDB-BAAC-45C193D5F428}" type="parTrans" cxnId="{C68FB674-95CF-4E98-8963-E1CA4A55FB71}">
      <dgm:prSet/>
      <dgm:spPr/>
      <dgm:t>
        <a:bodyPr/>
        <a:lstStyle/>
        <a:p>
          <a:endParaRPr lang="en-IN"/>
        </a:p>
      </dgm:t>
    </dgm:pt>
    <dgm:pt modelId="{C5070A94-C660-471B-B51C-EFA771211A84}" type="sibTrans" cxnId="{C68FB674-95CF-4E98-8963-E1CA4A55FB71}">
      <dgm:prSet/>
      <dgm:spPr/>
      <dgm:t>
        <a:bodyPr/>
        <a:lstStyle/>
        <a:p>
          <a:endParaRPr lang="en-IN"/>
        </a:p>
      </dgm:t>
    </dgm:pt>
    <dgm:pt modelId="{DB5869F0-A9E5-4CFF-9ADA-3E88D0634B23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any other specific DNS record.</a:t>
          </a:r>
        </a:p>
      </dgm:t>
    </dgm:pt>
    <dgm:pt modelId="{2E094213-2A92-4DAF-BB51-3530026423FF}" type="parTrans" cxnId="{051BE36E-655D-4C9D-A8C6-C55F6F53FEA2}">
      <dgm:prSet/>
      <dgm:spPr/>
      <dgm:t>
        <a:bodyPr/>
        <a:lstStyle/>
        <a:p>
          <a:endParaRPr lang="en-IN"/>
        </a:p>
      </dgm:t>
    </dgm:pt>
    <dgm:pt modelId="{91A80424-C0B4-45DD-9BAA-DF17BDF28476}" type="sibTrans" cxnId="{051BE36E-655D-4C9D-A8C6-C55F6F53FEA2}">
      <dgm:prSet/>
      <dgm:spPr/>
      <dgm:t>
        <a:bodyPr/>
        <a:lstStyle/>
        <a:p>
          <a:endParaRPr lang="en-IN"/>
        </a:p>
      </dgm:t>
    </dgm:pt>
    <dgm:pt modelId="{D776B388-5ED2-4ED7-B40B-EB96B1EF27A8}">
      <dgm:prSet/>
      <dgm:spPr/>
      <dgm:t>
        <a:bodyPr/>
        <a:lstStyle/>
        <a:p>
          <a:r>
            <a:rPr lang="en-IN" dirty="0"/>
            <a:t>Nslookup can operate on both “Interactive mode” and “Non-Interactive mode”. </a:t>
          </a:r>
        </a:p>
      </dgm:t>
    </dgm:pt>
    <dgm:pt modelId="{412C5D2A-A071-46D5-8A9B-9D61B4DA45A0}" type="parTrans" cxnId="{24F7DDDC-4213-4352-8FC9-BF21EF7C272E}">
      <dgm:prSet/>
      <dgm:spPr/>
      <dgm:t>
        <a:bodyPr/>
        <a:lstStyle/>
        <a:p>
          <a:endParaRPr lang="en-IN"/>
        </a:p>
      </dgm:t>
    </dgm:pt>
    <dgm:pt modelId="{B39A9F7A-D33B-476D-943C-BFBB845452CA}" type="sibTrans" cxnId="{24F7DDDC-4213-4352-8FC9-BF21EF7C272E}">
      <dgm:prSet/>
      <dgm:spPr/>
      <dgm:t>
        <a:bodyPr/>
        <a:lstStyle/>
        <a:p>
          <a:endParaRPr lang="en-IN"/>
        </a:p>
      </dgm:t>
    </dgm:pt>
    <dgm:pt modelId="{4336BD8B-0E6E-4910-8FC6-5C1CC1B203E7}">
      <dgm:prSet/>
      <dgm:spPr/>
      <dgm:t>
        <a:bodyPr/>
        <a:lstStyle/>
        <a:p>
          <a:r>
            <a:rPr lang="en-IN" dirty="0"/>
            <a:t>Interactive mode -allows the user to query the </a:t>
          </a:r>
          <a:r>
            <a:rPr lang="en-IN" b="1" dirty="0">
              <a:solidFill>
                <a:schemeClr val="tx1"/>
              </a:solidFill>
            </a:rPr>
            <a:t>DNS-Server about various host, and domains</a:t>
          </a:r>
          <a:r>
            <a:rPr lang="en-IN" dirty="0"/>
            <a:t>. </a:t>
          </a:r>
        </a:p>
      </dgm:t>
    </dgm:pt>
    <dgm:pt modelId="{17A32B26-4524-4F89-B01F-1648B6666507}" type="parTrans" cxnId="{901FF9B7-48F2-4D48-9201-E04031D0D5D3}">
      <dgm:prSet/>
      <dgm:spPr/>
      <dgm:t>
        <a:bodyPr/>
        <a:lstStyle/>
        <a:p>
          <a:endParaRPr lang="en-IN"/>
        </a:p>
      </dgm:t>
    </dgm:pt>
    <dgm:pt modelId="{FA1E0F1D-3073-43F5-8DAA-3CC425AA946D}" type="sibTrans" cxnId="{901FF9B7-48F2-4D48-9201-E04031D0D5D3}">
      <dgm:prSet/>
      <dgm:spPr/>
      <dgm:t>
        <a:bodyPr/>
        <a:lstStyle/>
        <a:p>
          <a:endParaRPr lang="en-IN"/>
        </a:p>
      </dgm:t>
    </dgm:pt>
    <dgm:pt modelId="{E1DF574E-E17F-4A8A-8F8C-A5ACF19E0066}">
      <dgm:prSet/>
      <dgm:spPr/>
      <dgm:t>
        <a:bodyPr/>
        <a:lstStyle/>
        <a:p>
          <a:r>
            <a:rPr lang="en-IN" dirty="0"/>
            <a:t>Non-Interactive mode -allows the user to query the </a:t>
          </a:r>
          <a:r>
            <a:rPr lang="en-IN" b="1" dirty="0">
              <a:solidFill>
                <a:schemeClr val="tx1"/>
              </a:solidFill>
            </a:rPr>
            <a:t>information for a host or domain.</a:t>
          </a:r>
        </a:p>
      </dgm:t>
    </dgm:pt>
    <dgm:pt modelId="{BD3A0762-DB18-457B-903D-CAE5EB90125B}" type="parTrans" cxnId="{0A30D215-AFED-4432-85EE-230C53A33250}">
      <dgm:prSet/>
      <dgm:spPr/>
      <dgm:t>
        <a:bodyPr/>
        <a:lstStyle/>
        <a:p>
          <a:endParaRPr lang="en-IN"/>
        </a:p>
      </dgm:t>
    </dgm:pt>
    <dgm:pt modelId="{882FFC61-CE73-4A08-AF10-8C30350648DB}" type="sibTrans" cxnId="{0A30D215-AFED-4432-85EE-230C53A33250}">
      <dgm:prSet/>
      <dgm:spPr/>
      <dgm:t>
        <a:bodyPr/>
        <a:lstStyle/>
        <a:p>
          <a:endParaRPr lang="en-IN"/>
        </a:p>
      </dgm:t>
    </dgm:pt>
    <dgm:pt modelId="{5F82DFC1-F76E-4928-9E50-054C4F735830}" type="pres">
      <dgm:prSet presAssocID="{5E55A719-4756-43CB-BE9F-046DE7A8FB9F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E4A8F7-91A2-4DDC-B97F-87A2A9C50E56}" type="pres">
      <dgm:prSet presAssocID="{96C02341-D932-47CE-BE5B-B1BFB7540E3E}" presName="compNode" presStyleCnt="0"/>
      <dgm:spPr/>
    </dgm:pt>
    <dgm:pt modelId="{6E284492-550A-4AC6-9622-52739CB19266}" type="pres">
      <dgm:prSet presAssocID="{96C02341-D932-47CE-BE5B-B1BFB7540E3E}" presName="aNode" presStyleLbl="bgShp" presStyleIdx="0" presStyleCnt="2"/>
      <dgm:spPr/>
      <dgm:t>
        <a:bodyPr/>
        <a:lstStyle/>
        <a:p>
          <a:endParaRPr lang="en-US"/>
        </a:p>
      </dgm:t>
    </dgm:pt>
    <dgm:pt modelId="{B738C2EA-2CB0-4FCB-A2BE-1753A1B63AC9}" type="pres">
      <dgm:prSet presAssocID="{96C02341-D932-47CE-BE5B-B1BFB7540E3E}" presName="textNode" presStyleLbl="bgShp" presStyleIdx="0" presStyleCnt="2"/>
      <dgm:spPr/>
      <dgm:t>
        <a:bodyPr/>
        <a:lstStyle/>
        <a:p>
          <a:endParaRPr lang="en-US"/>
        </a:p>
      </dgm:t>
    </dgm:pt>
    <dgm:pt modelId="{4356AFC9-3DC8-4F29-B04A-3416DB94EFA9}" type="pres">
      <dgm:prSet presAssocID="{96C02341-D932-47CE-BE5B-B1BFB7540E3E}" presName="compChildNode" presStyleCnt="0"/>
      <dgm:spPr/>
    </dgm:pt>
    <dgm:pt modelId="{CC6C0129-5D9C-442E-9F13-73430148D859}" type="pres">
      <dgm:prSet presAssocID="{96C02341-D932-47CE-BE5B-B1BFB7540E3E}" presName="theInnerList" presStyleCnt="0"/>
      <dgm:spPr/>
    </dgm:pt>
    <dgm:pt modelId="{DFCFEFAA-4794-4DAB-9EC6-852B9F739A3E}" type="pres">
      <dgm:prSet presAssocID="{E06DD3A1-56EC-4E59-930C-975A5C4B5118}" presName="child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7CFDE6-BA5D-4995-8187-BA74B823E6E0}" type="pres">
      <dgm:prSet presAssocID="{E06DD3A1-56EC-4E59-930C-975A5C4B5118}" presName="aSpace2" presStyleCnt="0"/>
      <dgm:spPr/>
    </dgm:pt>
    <dgm:pt modelId="{B0795F17-5EF5-4655-BE3E-4A5FFCC3EA2A}" type="pres">
      <dgm:prSet presAssocID="{2585589E-9171-4D43-8774-DD1A3FBA5F51}" presName="child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852DCF-CC73-40FC-BCAD-20928E780CC6}" type="pres">
      <dgm:prSet presAssocID="{2585589E-9171-4D43-8774-DD1A3FBA5F51}" presName="aSpace2" presStyleCnt="0"/>
      <dgm:spPr/>
    </dgm:pt>
    <dgm:pt modelId="{AC5D8CB1-ECBB-4E2C-BDE4-7223022C07DC}" type="pres">
      <dgm:prSet presAssocID="{DB5869F0-A9E5-4CFF-9ADA-3E88D0634B23}" presName="child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A77E21-D66D-4607-8393-5CAE24BE047E}" type="pres">
      <dgm:prSet presAssocID="{96C02341-D932-47CE-BE5B-B1BFB7540E3E}" presName="aSpace" presStyleCnt="0"/>
      <dgm:spPr/>
    </dgm:pt>
    <dgm:pt modelId="{ABF92D1D-860F-4CEF-937F-7A27997D00DA}" type="pres">
      <dgm:prSet presAssocID="{D776B388-5ED2-4ED7-B40B-EB96B1EF27A8}" presName="compNode" presStyleCnt="0"/>
      <dgm:spPr/>
    </dgm:pt>
    <dgm:pt modelId="{0764C0AF-3703-4E3D-8C99-9E444B799334}" type="pres">
      <dgm:prSet presAssocID="{D776B388-5ED2-4ED7-B40B-EB96B1EF27A8}" presName="aNode" presStyleLbl="bgShp" presStyleIdx="1" presStyleCnt="2"/>
      <dgm:spPr/>
      <dgm:t>
        <a:bodyPr/>
        <a:lstStyle/>
        <a:p>
          <a:endParaRPr lang="en-US"/>
        </a:p>
      </dgm:t>
    </dgm:pt>
    <dgm:pt modelId="{EF160B2A-CE14-4CC2-8128-8F3F2D234D9B}" type="pres">
      <dgm:prSet presAssocID="{D776B388-5ED2-4ED7-B40B-EB96B1EF27A8}" presName="textNode" presStyleLbl="bgShp" presStyleIdx="1" presStyleCnt="2"/>
      <dgm:spPr/>
      <dgm:t>
        <a:bodyPr/>
        <a:lstStyle/>
        <a:p>
          <a:endParaRPr lang="en-US"/>
        </a:p>
      </dgm:t>
    </dgm:pt>
    <dgm:pt modelId="{8670D4BC-58F1-4734-AF2D-4D14D564B69E}" type="pres">
      <dgm:prSet presAssocID="{D776B388-5ED2-4ED7-B40B-EB96B1EF27A8}" presName="compChildNode" presStyleCnt="0"/>
      <dgm:spPr/>
    </dgm:pt>
    <dgm:pt modelId="{A117A238-6F56-4CF5-8E55-330C3C2D2100}" type="pres">
      <dgm:prSet presAssocID="{D776B388-5ED2-4ED7-B40B-EB96B1EF27A8}" presName="theInnerList" presStyleCnt="0"/>
      <dgm:spPr/>
    </dgm:pt>
    <dgm:pt modelId="{3E083EC7-BBD7-4655-8810-18712FB3A928}" type="pres">
      <dgm:prSet presAssocID="{4336BD8B-0E6E-4910-8FC6-5C1CC1B203E7}" presName="child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53D4CE-42F1-4BBB-A9D8-26FB63873F99}" type="pres">
      <dgm:prSet presAssocID="{4336BD8B-0E6E-4910-8FC6-5C1CC1B203E7}" presName="aSpace2" presStyleCnt="0"/>
      <dgm:spPr/>
    </dgm:pt>
    <dgm:pt modelId="{B2858865-107F-41D8-AF46-61A570EB6A37}" type="pres">
      <dgm:prSet presAssocID="{E1DF574E-E17F-4A8A-8F8C-A5ACF19E0066}" presName="child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1BE36E-655D-4C9D-A8C6-C55F6F53FEA2}" srcId="{96C02341-D932-47CE-BE5B-B1BFB7540E3E}" destId="{DB5869F0-A9E5-4CFF-9ADA-3E88D0634B23}" srcOrd="2" destOrd="0" parTransId="{2E094213-2A92-4DAF-BB51-3530026423FF}" sibTransId="{91A80424-C0B4-45DD-9BAA-DF17BDF28476}"/>
    <dgm:cxn modelId="{E30C2261-436E-45BC-86E9-1207B2385E79}" type="presOf" srcId="{5E55A719-4756-43CB-BE9F-046DE7A8FB9F}" destId="{5F82DFC1-F76E-4928-9E50-054C4F735830}" srcOrd="0" destOrd="0" presId="urn:microsoft.com/office/officeart/2005/8/layout/lProcess2"/>
    <dgm:cxn modelId="{AB979138-9756-445B-B016-1B8437A08F4F}" srcId="{96C02341-D932-47CE-BE5B-B1BFB7540E3E}" destId="{E06DD3A1-56EC-4E59-930C-975A5C4B5118}" srcOrd="0" destOrd="0" parTransId="{E3FD3F64-A671-4892-A107-06152DBC38B6}" sibTransId="{54CF37E2-CD0B-49DE-852A-1CA930CF486C}"/>
    <dgm:cxn modelId="{D9FD2BF3-F5D0-4CE1-BDB4-D725494F7EB5}" type="presOf" srcId="{96C02341-D932-47CE-BE5B-B1BFB7540E3E}" destId="{6E284492-550A-4AC6-9622-52739CB19266}" srcOrd="0" destOrd="0" presId="urn:microsoft.com/office/officeart/2005/8/layout/lProcess2"/>
    <dgm:cxn modelId="{8E27B9A9-9588-418A-9451-63EDD554B17A}" type="presOf" srcId="{E06DD3A1-56EC-4E59-930C-975A5C4B5118}" destId="{DFCFEFAA-4794-4DAB-9EC6-852B9F739A3E}" srcOrd="0" destOrd="0" presId="urn:microsoft.com/office/officeart/2005/8/layout/lProcess2"/>
    <dgm:cxn modelId="{BDB0E065-6D5C-4E25-842A-02BD0B3B7AD7}" type="presOf" srcId="{D776B388-5ED2-4ED7-B40B-EB96B1EF27A8}" destId="{0764C0AF-3703-4E3D-8C99-9E444B799334}" srcOrd="0" destOrd="0" presId="urn:microsoft.com/office/officeart/2005/8/layout/lProcess2"/>
    <dgm:cxn modelId="{7993A178-D00E-4DE3-96D9-6722439FF634}" type="presOf" srcId="{DB5869F0-A9E5-4CFF-9ADA-3E88D0634B23}" destId="{AC5D8CB1-ECBB-4E2C-BDE4-7223022C07DC}" srcOrd="0" destOrd="0" presId="urn:microsoft.com/office/officeart/2005/8/layout/lProcess2"/>
    <dgm:cxn modelId="{C68FB674-95CF-4E98-8963-E1CA4A55FB71}" srcId="{96C02341-D932-47CE-BE5B-B1BFB7540E3E}" destId="{2585589E-9171-4D43-8774-DD1A3FBA5F51}" srcOrd="1" destOrd="0" parTransId="{7F8B975E-CB02-4BDB-BAAC-45C193D5F428}" sibTransId="{C5070A94-C660-471B-B51C-EFA771211A84}"/>
    <dgm:cxn modelId="{9C71AE03-5F90-4538-AF18-67B992D73E8C}" type="presOf" srcId="{2585589E-9171-4D43-8774-DD1A3FBA5F51}" destId="{B0795F17-5EF5-4655-BE3E-4A5FFCC3EA2A}" srcOrd="0" destOrd="0" presId="urn:microsoft.com/office/officeart/2005/8/layout/lProcess2"/>
    <dgm:cxn modelId="{0A30D215-AFED-4432-85EE-230C53A33250}" srcId="{D776B388-5ED2-4ED7-B40B-EB96B1EF27A8}" destId="{E1DF574E-E17F-4A8A-8F8C-A5ACF19E0066}" srcOrd="1" destOrd="0" parTransId="{BD3A0762-DB18-457B-903D-CAE5EB90125B}" sibTransId="{882FFC61-CE73-4A08-AF10-8C30350648DB}"/>
    <dgm:cxn modelId="{A1BC3F24-8E19-4E80-BA21-61C6395FFA0E}" srcId="{5E55A719-4756-43CB-BE9F-046DE7A8FB9F}" destId="{96C02341-D932-47CE-BE5B-B1BFB7540E3E}" srcOrd="0" destOrd="0" parTransId="{8CE99808-A9F4-41CE-B307-4CD785E2061E}" sibTransId="{456CB69C-2AC3-4C36-A30A-111B2856E6E9}"/>
    <dgm:cxn modelId="{C3B8981E-2B39-4747-A4A4-E7B836282680}" type="presOf" srcId="{E1DF574E-E17F-4A8A-8F8C-A5ACF19E0066}" destId="{B2858865-107F-41D8-AF46-61A570EB6A37}" srcOrd="0" destOrd="0" presId="urn:microsoft.com/office/officeart/2005/8/layout/lProcess2"/>
    <dgm:cxn modelId="{3DCB2A5E-55AD-4A20-B755-67A7CD63EBB8}" type="presOf" srcId="{D776B388-5ED2-4ED7-B40B-EB96B1EF27A8}" destId="{EF160B2A-CE14-4CC2-8128-8F3F2D234D9B}" srcOrd="1" destOrd="0" presId="urn:microsoft.com/office/officeart/2005/8/layout/lProcess2"/>
    <dgm:cxn modelId="{901FF9B7-48F2-4D48-9201-E04031D0D5D3}" srcId="{D776B388-5ED2-4ED7-B40B-EB96B1EF27A8}" destId="{4336BD8B-0E6E-4910-8FC6-5C1CC1B203E7}" srcOrd="0" destOrd="0" parTransId="{17A32B26-4524-4F89-B01F-1648B6666507}" sibTransId="{FA1E0F1D-3073-43F5-8DAA-3CC425AA946D}"/>
    <dgm:cxn modelId="{7320ED35-EA98-4F47-A368-2D76D98289F6}" type="presOf" srcId="{4336BD8B-0E6E-4910-8FC6-5C1CC1B203E7}" destId="{3E083EC7-BBD7-4655-8810-18712FB3A928}" srcOrd="0" destOrd="0" presId="urn:microsoft.com/office/officeart/2005/8/layout/lProcess2"/>
    <dgm:cxn modelId="{24F7DDDC-4213-4352-8FC9-BF21EF7C272E}" srcId="{5E55A719-4756-43CB-BE9F-046DE7A8FB9F}" destId="{D776B388-5ED2-4ED7-B40B-EB96B1EF27A8}" srcOrd="1" destOrd="0" parTransId="{412C5D2A-A071-46D5-8A9B-9D61B4DA45A0}" sibTransId="{B39A9F7A-D33B-476D-943C-BFBB845452CA}"/>
    <dgm:cxn modelId="{50DC4B2D-0F25-4F78-815B-77194CBFA1F9}" type="presOf" srcId="{96C02341-D932-47CE-BE5B-B1BFB7540E3E}" destId="{B738C2EA-2CB0-4FCB-A2BE-1753A1B63AC9}" srcOrd="1" destOrd="0" presId="urn:microsoft.com/office/officeart/2005/8/layout/lProcess2"/>
    <dgm:cxn modelId="{09D725B7-E99C-408B-9032-DEC6CCCF19D4}" type="presParOf" srcId="{5F82DFC1-F76E-4928-9E50-054C4F735830}" destId="{00E4A8F7-91A2-4DDC-B97F-87A2A9C50E56}" srcOrd="0" destOrd="0" presId="urn:microsoft.com/office/officeart/2005/8/layout/lProcess2"/>
    <dgm:cxn modelId="{B4E19B1C-8334-4B02-BCFC-3E59729EAB38}" type="presParOf" srcId="{00E4A8F7-91A2-4DDC-B97F-87A2A9C50E56}" destId="{6E284492-550A-4AC6-9622-52739CB19266}" srcOrd="0" destOrd="0" presId="urn:microsoft.com/office/officeart/2005/8/layout/lProcess2"/>
    <dgm:cxn modelId="{D6435EC6-BBF2-4E37-8A17-02E831FB7F60}" type="presParOf" srcId="{00E4A8F7-91A2-4DDC-B97F-87A2A9C50E56}" destId="{B738C2EA-2CB0-4FCB-A2BE-1753A1B63AC9}" srcOrd="1" destOrd="0" presId="urn:microsoft.com/office/officeart/2005/8/layout/lProcess2"/>
    <dgm:cxn modelId="{9D3C3241-795C-445B-B86A-FFC0F6530AD2}" type="presParOf" srcId="{00E4A8F7-91A2-4DDC-B97F-87A2A9C50E56}" destId="{4356AFC9-3DC8-4F29-B04A-3416DB94EFA9}" srcOrd="2" destOrd="0" presId="urn:microsoft.com/office/officeart/2005/8/layout/lProcess2"/>
    <dgm:cxn modelId="{A2AB93CD-CA37-4DE8-9393-90A021B69BAE}" type="presParOf" srcId="{4356AFC9-3DC8-4F29-B04A-3416DB94EFA9}" destId="{CC6C0129-5D9C-442E-9F13-73430148D859}" srcOrd="0" destOrd="0" presId="urn:microsoft.com/office/officeart/2005/8/layout/lProcess2"/>
    <dgm:cxn modelId="{826BE37B-D17F-4DBD-B0F4-2CAEC80B844C}" type="presParOf" srcId="{CC6C0129-5D9C-442E-9F13-73430148D859}" destId="{DFCFEFAA-4794-4DAB-9EC6-852B9F739A3E}" srcOrd="0" destOrd="0" presId="urn:microsoft.com/office/officeart/2005/8/layout/lProcess2"/>
    <dgm:cxn modelId="{FC5DD7FA-3944-4719-933F-D1085A065C8C}" type="presParOf" srcId="{CC6C0129-5D9C-442E-9F13-73430148D859}" destId="{3A7CFDE6-BA5D-4995-8187-BA74B823E6E0}" srcOrd="1" destOrd="0" presId="urn:microsoft.com/office/officeart/2005/8/layout/lProcess2"/>
    <dgm:cxn modelId="{5431EC9B-9692-41E2-BC37-4254736075D6}" type="presParOf" srcId="{CC6C0129-5D9C-442E-9F13-73430148D859}" destId="{B0795F17-5EF5-4655-BE3E-4A5FFCC3EA2A}" srcOrd="2" destOrd="0" presId="urn:microsoft.com/office/officeart/2005/8/layout/lProcess2"/>
    <dgm:cxn modelId="{CFF043F3-E2A0-4313-A9C0-8668F1F13A9A}" type="presParOf" srcId="{CC6C0129-5D9C-442E-9F13-73430148D859}" destId="{53852DCF-CC73-40FC-BCAD-20928E780CC6}" srcOrd="3" destOrd="0" presId="urn:microsoft.com/office/officeart/2005/8/layout/lProcess2"/>
    <dgm:cxn modelId="{3B041F40-44FA-4079-A301-9EA24E4823BA}" type="presParOf" srcId="{CC6C0129-5D9C-442E-9F13-73430148D859}" destId="{AC5D8CB1-ECBB-4E2C-BDE4-7223022C07DC}" srcOrd="4" destOrd="0" presId="urn:microsoft.com/office/officeart/2005/8/layout/lProcess2"/>
    <dgm:cxn modelId="{F93AFB25-9464-4DE1-B122-2E24F210F40E}" type="presParOf" srcId="{5F82DFC1-F76E-4928-9E50-054C4F735830}" destId="{E0A77E21-D66D-4607-8393-5CAE24BE047E}" srcOrd="1" destOrd="0" presId="urn:microsoft.com/office/officeart/2005/8/layout/lProcess2"/>
    <dgm:cxn modelId="{70D1AA4E-AE41-4E2D-9A7D-1D6C4A3C42CF}" type="presParOf" srcId="{5F82DFC1-F76E-4928-9E50-054C4F735830}" destId="{ABF92D1D-860F-4CEF-937F-7A27997D00DA}" srcOrd="2" destOrd="0" presId="urn:microsoft.com/office/officeart/2005/8/layout/lProcess2"/>
    <dgm:cxn modelId="{6E5DBE72-9B7C-4C49-90FF-497EC353A81B}" type="presParOf" srcId="{ABF92D1D-860F-4CEF-937F-7A27997D00DA}" destId="{0764C0AF-3703-4E3D-8C99-9E444B799334}" srcOrd="0" destOrd="0" presId="urn:microsoft.com/office/officeart/2005/8/layout/lProcess2"/>
    <dgm:cxn modelId="{A44BB616-4DB0-438A-8795-35AD9198DDEA}" type="presParOf" srcId="{ABF92D1D-860F-4CEF-937F-7A27997D00DA}" destId="{EF160B2A-CE14-4CC2-8128-8F3F2D234D9B}" srcOrd="1" destOrd="0" presId="urn:microsoft.com/office/officeart/2005/8/layout/lProcess2"/>
    <dgm:cxn modelId="{94809B56-C8DF-43F1-B501-49C4D9BBE7E1}" type="presParOf" srcId="{ABF92D1D-860F-4CEF-937F-7A27997D00DA}" destId="{8670D4BC-58F1-4734-AF2D-4D14D564B69E}" srcOrd="2" destOrd="0" presId="urn:microsoft.com/office/officeart/2005/8/layout/lProcess2"/>
    <dgm:cxn modelId="{729E9CDF-335A-45CD-BE8B-0CF68597E64B}" type="presParOf" srcId="{8670D4BC-58F1-4734-AF2D-4D14D564B69E}" destId="{A117A238-6F56-4CF5-8E55-330C3C2D2100}" srcOrd="0" destOrd="0" presId="urn:microsoft.com/office/officeart/2005/8/layout/lProcess2"/>
    <dgm:cxn modelId="{700DE73D-058C-4DC4-8979-36ED2E9C11A0}" type="presParOf" srcId="{A117A238-6F56-4CF5-8E55-330C3C2D2100}" destId="{3E083EC7-BBD7-4655-8810-18712FB3A928}" srcOrd="0" destOrd="0" presId="urn:microsoft.com/office/officeart/2005/8/layout/lProcess2"/>
    <dgm:cxn modelId="{68D28874-1303-43D3-A739-988611B33BAC}" type="presParOf" srcId="{A117A238-6F56-4CF5-8E55-330C3C2D2100}" destId="{5953D4CE-42F1-4BBB-A9D8-26FB63873F99}" srcOrd="1" destOrd="0" presId="urn:microsoft.com/office/officeart/2005/8/layout/lProcess2"/>
    <dgm:cxn modelId="{6A6DECF1-194E-4B0F-9CA5-408A510C4F24}" type="presParOf" srcId="{A117A238-6F56-4CF5-8E55-330C3C2D2100}" destId="{B2858865-107F-41D8-AF46-61A570EB6A37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7F94CAC-5E63-4899-9873-A1E97350F25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8D1D6D6-1BFC-44C1-856F-84A1B1A46A08}">
      <dgm:prSet custT="1"/>
      <dgm:spPr/>
      <dgm:t>
        <a:bodyPr/>
        <a:lstStyle/>
        <a:p>
          <a:r>
            <a:rPr lang="en-US" sz="2000" b="1" dirty="0"/>
            <a:t>&gt;</a:t>
          </a:r>
          <a:r>
            <a:rPr lang="en-US" sz="2000" b="1" dirty="0" err="1"/>
            <a:t>nslookup</a:t>
          </a:r>
          <a:r>
            <a:rPr lang="en-US" sz="2000" b="1" dirty="0"/>
            <a:t> microsoft.com</a:t>
          </a:r>
          <a:endParaRPr lang="en-IN" sz="2000" dirty="0"/>
        </a:p>
      </dgm:t>
    </dgm:pt>
    <dgm:pt modelId="{116A3632-85D9-4F5F-B547-1D61CA1A5296}" type="parTrans" cxnId="{04D87573-5F98-4B8F-8008-6C91A54FDA07}">
      <dgm:prSet/>
      <dgm:spPr/>
      <dgm:t>
        <a:bodyPr/>
        <a:lstStyle/>
        <a:p>
          <a:endParaRPr lang="en-IN"/>
        </a:p>
      </dgm:t>
    </dgm:pt>
    <dgm:pt modelId="{7C9A3725-8626-41E5-B3DB-5629535C5353}" type="sibTrans" cxnId="{04D87573-5F98-4B8F-8008-6C91A54FDA07}">
      <dgm:prSet/>
      <dgm:spPr/>
      <dgm:t>
        <a:bodyPr/>
        <a:lstStyle/>
        <a:p>
          <a:endParaRPr lang="en-IN"/>
        </a:p>
      </dgm:t>
    </dgm:pt>
    <dgm:pt modelId="{3454F431-E29D-4D48-8170-C20AD8F187AF}">
      <dgm:prSet custT="1"/>
      <dgm:spPr/>
      <dgm:t>
        <a:bodyPr/>
        <a:lstStyle/>
        <a:p>
          <a:r>
            <a:rPr lang="en-US" sz="2000" dirty="0"/>
            <a:t>Server:     8.8.8.8</a:t>
          </a:r>
          <a:endParaRPr lang="en-IN" sz="2000" dirty="0"/>
        </a:p>
      </dgm:t>
    </dgm:pt>
    <dgm:pt modelId="{E0D648D0-69DD-47D9-807A-60B2985B616A}" type="parTrans" cxnId="{914D0E26-2808-4941-AB0D-4C0277909513}">
      <dgm:prSet/>
      <dgm:spPr/>
      <dgm:t>
        <a:bodyPr/>
        <a:lstStyle/>
        <a:p>
          <a:endParaRPr lang="en-IN"/>
        </a:p>
      </dgm:t>
    </dgm:pt>
    <dgm:pt modelId="{6C5BECA2-67B2-492B-B5E2-19A1E8BCDF90}" type="sibTrans" cxnId="{914D0E26-2808-4941-AB0D-4C0277909513}">
      <dgm:prSet/>
      <dgm:spPr/>
      <dgm:t>
        <a:bodyPr/>
        <a:lstStyle/>
        <a:p>
          <a:endParaRPr lang="en-IN"/>
        </a:p>
      </dgm:t>
    </dgm:pt>
    <dgm:pt modelId="{38AB3E0C-ED3C-4FE2-A7D8-8CC7F3542FD3}">
      <dgm:prSet custT="1"/>
      <dgm:spPr/>
      <dgm:t>
        <a:bodyPr/>
        <a:lstStyle/>
        <a:p>
          <a:r>
            <a:rPr lang="en-US" sz="2000" dirty="0"/>
            <a:t>Address:    8.8.8.8#53</a:t>
          </a:r>
          <a:endParaRPr lang="en-IN" sz="2000" dirty="0"/>
        </a:p>
      </dgm:t>
    </dgm:pt>
    <dgm:pt modelId="{82D6E0F2-6740-4FBD-8BC5-F7ED65B8A86C}" type="parTrans" cxnId="{8B7E75F2-A31D-4B2A-9BDC-6E18BF0AD03C}">
      <dgm:prSet/>
      <dgm:spPr/>
      <dgm:t>
        <a:bodyPr/>
        <a:lstStyle/>
        <a:p>
          <a:endParaRPr lang="en-IN"/>
        </a:p>
      </dgm:t>
    </dgm:pt>
    <dgm:pt modelId="{555820E8-33E4-4F5A-838A-4F17C1D2B313}" type="sibTrans" cxnId="{8B7E75F2-A31D-4B2A-9BDC-6E18BF0AD03C}">
      <dgm:prSet/>
      <dgm:spPr/>
      <dgm:t>
        <a:bodyPr/>
        <a:lstStyle/>
        <a:p>
          <a:endParaRPr lang="en-IN"/>
        </a:p>
      </dgm:t>
    </dgm:pt>
    <dgm:pt modelId="{1F49FBA2-095C-401A-941B-1738A0D08633}">
      <dgm:prSet custT="1"/>
      <dgm:spPr/>
      <dgm:t>
        <a:bodyPr/>
        <a:lstStyle/>
        <a:p>
          <a:r>
            <a:rPr lang="en-US" sz="2000" dirty="0"/>
            <a:t>Non-authoritative answer:</a:t>
          </a:r>
          <a:endParaRPr lang="en-IN" sz="2000" dirty="0"/>
        </a:p>
      </dgm:t>
    </dgm:pt>
    <dgm:pt modelId="{D26C54CA-DBAB-4680-B8A7-479A65A4815E}" type="parTrans" cxnId="{A907CC6D-D4D7-4D42-BBC7-64BEC37FE4FE}">
      <dgm:prSet/>
      <dgm:spPr/>
      <dgm:t>
        <a:bodyPr/>
        <a:lstStyle/>
        <a:p>
          <a:endParaRPr lang="en-IN"/>
        </a:p>
      </dgm:t>
    </dgm:pt>
    <dgm:pt modelId="{173117E6-0E2D-409E-817C-0AF8BA73BE5F}" type="sibTrans" cxnId="{A907CC6D-D4D7-4D42-BBC7-64BEC37FE4FE}">
      <dgm:prSet/>
      <dgm:spPr/>
      <dgm:t>
        <a:bodyPr/>
        <a:lstStyle/>
        <a:p>
          <a:endParaRPr lang="en-IN"/>
        </a:p>
      </dgm:t>
    </dgm:pt>
    <dgm:pt modelId="{D727D275-E32A-4976-BFF2-3381B17C678B}">
      <dgm:prSet custT="1"/>
      <dgm:spPr/>
      <dgm:t>
        <a:bodyPr/>
        <a:lstStyle/>
        <a:p>
          <a:r>
            <a:rPr lang="en-US" sz="1600" dirty="0"/>
            <a:t>Name:    microsoft.com</a:t>
          </a:r>
          <a:endParaRPr lang="en-IN" sz="1600" dirty="0"/>
        </a:p>
      </dgm:t>
    </dgm:pt>
    <dgm:pt modelId="{81E469E6-0063-47ED-96A9-A2212A7A4F33}" type="parTrans" cxnId="{72A68235-0AB1-490C-9C26-E8E1EC0CE62E}">
      <dgm:prSet/>
      <dgm:spPr/>
      <dgm:t>
        <a:bodyPr/>
        <a:lstStyle/>
        <a:p>
          <a:endParaRPr lang="en-IN"/>
        </a:p>
      </dgm:t>
    </dgm:pt>
    <dgm:pt modelId="{9B0B1C08-7D61-419A-A487-42FD7B5C854D}" type="sibTrans" cxnId="{72A68235-0AB1-490C-9C26-E8E1EC0CE62E}">
      <dgm:prSet/>
      <dgm:spPr/>
      <dgm:t>
        <a:bodyPr/>
        <a:lstStyle/>
        <a:p>
          <a:endParaRPr lang="en-IN"/>
        </a:p>
      </dgm:t>
    </dgm:pt>
    <dgm:pt modelId="{DFDAC0F6-9E0D-48BC-8899-3E4F49477DF8}">
      <dgm:prSet custT="1"/>
      <dgm:spPr/>
      <dgm:t>
        <a:bodyPr/>
        <a:lstStyle/>
        <a:p>
          <a:r>
            <a:rPr lang="en-US" sz="1600" dirty="0"/>
            <a:t>Address: 134.170.185.46</a:t>
          </a:r>
          <a:endParaRPr lang="en-IN" sz="1600" dirty="0"/>
        </a:p>
      </dgm:t>
    </dgm:pt>
    <dgm:pt modelId="{4CD26D50-585E-46D7-A9AA-F65E0ADE9C1D}" type="parTrans" cxnId="{2BBFC851-D7CC-4636-B472-B845ECE06155}">
      <dgm:prSet/>
      <dgm:spPr/>
      <dgm:t>
        <a:bodyPr/>
        <a:lstStyle/>
        <a:p>
          <a:endParaRPr lang="en-IN"/>
        </a:p>
      </dgm:t>
    </dgm:pt>
    <dgm:pt modelId="{809E66D4-DC94-488C-BCE5-CD9D15086EDE}" type="sibTrans" cxnId="{2BBFC851-D7CC-4636-B472-B845ECE06155}">
      <dgm:prSet/>
      <dgm:spPr/>
      <dgm:t>
        <a:bodyPr/>
        <a:lstStyle/>
        <a:p>
          <a:endParaRPr lang="en-IN"/>
        </a:p>
      </dgm:t>
    </dgm:pt>
    <dgm:pt modelId="{4C5A07A5-85F3-4513-9295-15E778E34673}">
      <dgm:prSet custT="1"/>
      <dgm:spPr/>
      <dgm:t>
        <a:bodyPr/>
        <a:lstStyle/>
        <a:p>
          <a:r>
            <a:rPr lang="en-US" sz="1600" dirty="0"/>
            <a:t>Name:    microsoft.com</a:t>
          </a:r>
          <a:endParaRPr lang="en-IN" sz="1600" dirty="0"/>
        </a:p>
      </dgm:t>
    </dgm:pt>
    <dgm:pt modelId="{73A5F33B-3C3C-42AC-95B6-2B96E4B82AC3}" type="parTrans" cxnId="{BDF82B60-5FBA-4A3B-8F46-7D869DC39975}">
      <dgm:prSet/>
      <dgm:spPr/>
      <dgm:t>
        <a:bodyPr/>
        <a:lstStyle/>
        <a:p>
          <a:endParaRPr lang="en-IN"/>
        </a:p>
      </dgm:t>
    </dgm:pt>
    <dgm:pt modelId="{309764F5-FB31-4726-B448-75B6B43108ED}" type="sibTrans" cxnId="{BDF82B60-5FBA-4A3B-8F46-7D869DC39975}">
      <dgm:prSet/>
      <dgm:spPr/>
      <dgm:t>
        <a:bodyPr/>
        <a:lstStyle/>
        <a:p>
          <a:endParaRPr lang="en-IN"/>
        </a:p>
      </dgm:t>
    </dgm:pt>
    <dgm:pt modelId="{2704AA40-55B4-4507-A91C-FCDD554A75D0}">
      <dgm:prSet custT="1"/>
      <dgm:spPr/>
      <dgm:t>
        <a:bodyPr/>
        <a:lstStyle/>
        <a:p>
          <a:r>
            <a:rPr lang="en-US" sz="1600" dirty="0"/>
            <a:t>Address: 134.170.188.221</a:t>
          </a:r>
          <a:endParaRPr lang="en-IN" sz="1600" dirty="0"/>
        </a:p>
      </dgm:t>
    </dgm:pt>
    <dgm:pt modelId="{57C965F2-A799-471A-AC47-F166619287C9}" type="parTrans" cxnId="{835C3C4D-1E1F-4557-8E1E-7C001461DCE3}">
      <dgm:prSet/>
      <dgm:spPr/>
      <dgm:t>
        <a:bodyPr/>
        <a:lstStyle/>
        <a:p>
          <a:endParaRPr lang="en-IN"/>
        </a:p>
      </dgm:t>
    </dgm:pt>
    <dgm:pt modelId="{F92C93B0-FE38-4A3C-8983-A361C6B6F43F}" type="sibTrans" cxnId="{835C3C4D-1E1F-4557-8E1E-7C001461DCE3}">
      <dgm:prSet/>
      <dgm:spPr/>
      <dgm:t>
        <a:bodyPr/>
        <a:lstStyle/>
        <a:p>
          <a:endParaRPr lang="en-IN"/>
        </a:p>
      </dgm:t>
    </dgm:pt>
    <dgm:pt modelId="{2FA9D005-2C89-40E0-8BAE-6E8B5381C69B}">
      <dgm:prSet custT="1"/>
      <dgm:spPr/>
      <dgm:t>
        <a:bodyPr/>
        <a:lstStyle/>
        <a:p>
          <a:r>
            <a:rPr lang="en-US" sz="1600" b="1" dirty="0"/>
            <a:t>8.8.8.8</a:t>
          </a:r>
          <a:r>
            <a:rPr lang="en-US" sz="1600" dirty="0"/>
            <a:t> is the address of our system’s DNS. </a:t>
          </a:r>
          <a:endParaRPr lang="en-IN" sz="1600" dirty="0"/>
        </a:p>
      </dgm:t>
    </dgm:pt>
    <dgm:pt modelId="{2D2BD559-7D0E-482A-BAD6-A009A2040F6C}" type="parTrans" cxnId="{71B675D5-C4D8-4A07-99D3-CEA342A374EB}">
      <dgm:prSet/>
      <dgm:spPr/>
      <dgm:t>
        <a:bodyPr/>
        <a:lstStyle/>
        <a:p>
          <a:endParaRPr lang="en-IN"/>
        </a:p>
      </dgm:t>
    </dgm:pt>
    <dgm:pt modelId="{B25F768B-BA27-4A4E-885F-44B799F41164}" type="sibTrans" cxnId="{71B675D5-C4D8-4A07-99D3-CEA342A374EB}">
      <dgm:prSet/>
      <dgm:spPr/>
      <dgm:t>
        <a:bodyPr/>
        <a:lstStyle/>
        <a:p>
          <a:endParaRPr lang="en-IN"/>
        </a:p>
      </dgm:t>
    </dgm:pt>
    <dgm:pt modelId="{84142F39-7C23-4940-B659-B25CA3A4D65E}">
      <dgm:prSet custT="1"/>
      <dgm:spPr/>
      <dgm:t>
        <a:bodyPr/>
        <a:lstStyle/>
        <a:p>
          <a:r>
            <a:rPr lang="en-US" sz="1600" dirty="0"/>
            <a:t>"</a:t>
          </a:r>
          <a:r>
            <a:rPr lang="en-US" sz="1600" b="1" dirty="0"/>
            <a:t>#53</a:t>
          </a:r>
          <a:r>
            <a:rPr lang="en-US" sz="1600" dirty="0"/>
            <a:t>" is the standard port number domain name servers use to accept queries.</a:t>
          </a:r>
          <a:endParaRPr lang="en-IN" sz="1600" dirty="0"/>
        </a:p>
      </dgm:t>
    </dgm:pt>
    <dgm:pt modelId="{8C34C02A-03C3-439C-8C49-61D8384E67EC}" type="parTrans" cxnId="{1F0C31C5-0459-48F5-BF95-7FD6C5B4A7DB}">
      <dgm:prSet/>
      <dgm:spPr/>
      <dgm:t>
        <a:bodyPr/>
        <a:lstStyle/>
        <a:p>
          <a:endParaRPr lang="en-IN"/>
        </a:p>
      </dgm:t>
    </dgm:pt>
    <dgm:pt modelId="{E359C6CF-3B3D-47E8-90DA-D26C4AA7CCCB}" type="sibTrans" cxnId="{1F0C31C5-0459-48F5-BF95-7FD6C5B4A7DB}">
      <dgm:prSet/>
      <dgm:spPr/>
      <dgm:t>
        <a:bodyPr/>
        <a:lstStyle/>
        <a:p>
          <a:endParaRPr lang="en-IN"/>
        </a:p>
      </dgm:t>
    </dgm:pt>
    <dgm:pt modelId="{E2389F25-F9DB-46DE-876A-76737CD34E50}">
      <dgm:prSet custT="1"/>
      <dgm:spPr/>
      <dgm:t>
        <a:bodyPr/>
        <a:lstStyle/>
        <a:p>
          <a:r>
            <a:rPr lang="en-US" sz="1600" b="1" dirty="0"/>
            <a:t>Microsoft.com</a:t>
          </a:r>
          <a:r>
            <a:rPr lang="en-US" sz="1600" dirty="0"/>
            <a:t> uses a </a:t>
          </a:r>
          <a:r>
            <a:rPr lang="en-US" sz="1600" dirty="0">
              <a:hlinkClick xmlns:r="http://schemas.openxmlformats.org/officeDocument/2006/relationships" r:id="rId1"/>
            </a:rPr>
            <a:t>round robin</a:t>
          </a:r>
          <a:r>
            <a:rPr lang="en-US" sz="1600" dirty="0"/>
            <a:t> setup to distribute server load. </a:t>
          </a:r>
          <a:endParaRPr lang="en-IN" sz="1600" dirty="0"/>
        </a:p>
      </dgm:t>
    </dgm:pt>
    <dgm:pt modelId="{BF29CEC4-AE1C-430C-96D2-59A4B1CAF350}" type="parTrans" cxnId="{3331721E-CD40-4203-A908-AC3C4DFDB010}">
      <dgm:prSet/>
      <dgm:spPr/>
      <dgm:t>
        <a:bodyPr/>
        <a:lstStyle/>
        <a:p>
          <a:endParaRPr lang="en-IN"/>
        </a:p>
      </dgm:t>
    </dgm:pt>
    <dgm:pt modelId="{B0219B51-DBC5-4134-A1E6-244619E30D52}" type="sibTrans" cxnId="{3331721E-CD40-4203-A908-AC3C4DFDB010}">
      <dgm:prSet/>
      <dgm:spPr/>
      <dgm:t>
        <a:bodyPr/>
        <a:lstStyle/>
        <a:p>
          <a:endParaRPr lang="en-IN"/>
        </a:p>
      </dgm:t>
    </dgm:pt>
    <dgm:pt modelId="{0CFF566D-B941-4175-9F30-E4404AAC3E95}">
      <dgm:prSet custT="1"/>
      <dgm:spPr/>
      <dgm:t>
        <a:bodyPr/>
        <a:lstStyle/>
        <a:p>
          <a:r>
            <a:rPr lang="en-US" sz="1600" dirty="0"/>
            <a:t>It is server our system is configured to translate domain into IP</a:t>
          </a:r>
          <a:endParaRPr lang="en-IN" sz="1600" dirty="0"/>
        </a:p>
      </dgm:t>
    </dgm:pt>
    <dgm:pt modelId="{3FCF0FEE-120F-4838-BA4E-BE1F6B14A994}" type="parTrans" cxnId="{1A37D150-7A76-488F-A396-C3BD228085B1}">
      <dgm:prSet/>
      <dgm:spPr/>
      <dgm:t>
        <a:bodyPr/>
        <a:lstStyle/>
        <a:p>
          <a:endParaRPr lang="en-IN"/>
        </a:p>
      </dgm:t>
    </dgm:pt>
    <dgm:pt modelId="{8A77FB42-2F13-4146-9273-3FECBC1D992C}" type="sibTrans" cxnId="{1A37D150-7A76-488F-A396-C3BD228085B1}">
      <dgm:prSet/>
      <dgm:spPr/>
      <dgm:t>
        <a:bodyPr/>
        <a:lstStyle/>
        <a:p>
          <a:endParaRPr lang="en-IN"/>
        </a:p>
      </dgm:t>
    </dgm:pt>
    <dgm:pt modelId="{E5EF1BE6-37F0-428E-B529-78D319A45CB1}">
      <dgm:prSet custT="1"/>
      <dgm:spPr/>
      <dgm:t>
        <a:bodyPr/>
        <a:lstStyle/>
        <a:p>
          <a:r>
            <a:rPr lang="en-US" sz="1600" dirty="0"/>
            <a:t>Returned two entries, </a:t>
          </a:r>
          <a:r>
            <a:rPr lang="en-US" sz="1600" b="1" dirty="0"/>
            <a:t>134.170.185.46</a:t>
          </a:r>
          <a:r>
            <a:rPr lang="en-US" sz="1600" dirty="0"/>
            <a:t> and </a:t>
          </a:r>
          <a:r>
            <a:rPr lang="en-US" sz="1600" b="1" dirty="0"/>
            <a:t>134.170.188.221</a:t>
          </a:r>
          <a:r>
            <a:rPr lang="en-US" sz="1600" dirty="0"/>
            <a:t>. </a:t>
          </a:r>
          <a:endParaRPr lang="en-IN" sz="1600" dirty="0"/>
        </a:p>
      </dgm:t>
    </dgm:pt>
    <dgm:pt modelId="{239D6904-2B99-4715-ACD2-C517271AD8F1}" type="parTrans" cxnId="{499C8345-881E-4F03-B78E-8E02161E234D}">
      <dgm:prSet/>
      <dgm:spPr/>
      <dgm:t>
        <a:bodyPr/>
        <a:lstStyle/>
        <a:p>
          <a:endParaRPr lang="en-IN"/>
        </a:p>
      </dgm:t>
    </dgm:pt>
    <dgm:pt modelId="{B018B6A5-C828-4817-B1F3-AACA9B326CE6}" type="sibTrans" cxnId="{499C8345-881E-4F03-B78E-8E02161E234D}">
      <dgm:prSet/>
      <dgm:spPr/>
      <dgm:t>
        <a:bodyPr/>
        <a:lstStyle/>
        <a:p>
          <a:endParaRPr lang="en-IN"/>
        </a:p>
      </dgm:t>
    </dgm:pt>
    <dgm:pt modelId="{81BBADD9-4B2B-4DBA-9A9D-EF14C28C10EE}" type="pres">
      <dgm:prSet presAssocID="{27F94CAC-5E63-4899-9873-A1E97350F25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05CC116-B9F0-4941-959A-34F239401A53}" type="pres">
      <dgm:prSet presAssocID="{B8D1D6D6-1BFC-44C1-856F-84A1B1A46A08}" presName="hierRoot1" presStyleCnt="0"/>
      <dgm:spPr/>
    </dgm:pt>
    <dgm:pt modelId="{6F7AB3C9-5A87-4E5F-AB11-332625ABF49A}" type="pres">
      <dgm:prSet presAssocID="{B8D1D6D6-1BFC-44C1-856F-84A1B1A46A08}" presName="composite" presStyleCnt="0"/>
      <dgm:spPr/>
    </dgm:pt>
    <dgm:pt modelId="{F09E6489-3FFF-42CF-8E52-7069778C9792}" type="pres">
      <dgm:prSet presAssocID="{B8D1D6D6-1BFC-44C1-856F-84A1B1A46A08}" presName="background" presStyleLbl="node0" presStyleIdx="0" presStyleCnt="1"/>
      <dgm:spPr/>
    </dgm:pt>
    <dgm:pt modelId="{AFCA6B40-3431-4487-8AB8-5A589416074F}" type="pres">
      <dgm:prSet presAssocID="{B8D1D6D6-1BFC-44C1-856F-84A1B1A46A08}" presName="text" presStyleLbl="fgAcc0" presStyleIdx="0" presStyleCnt="1" custScaleX="46864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0B9F13-CEC2-4BF4-851B-06FE40311E95}" type="pres">
      <dgm:prSet presAssocID="{B8D1D6D6-1BFC-44C1-856F-84A1B1A46A08}" presName="hierChild2" presStyleCnt="0"/>
      <dgm:spPr/>
    </dgm:pt>
    <dgm:pt modelId="{3D9B1AAA-4143-4837-BC49-370A57079B76}" type="pres">
      <dgm:prSet presAssocID="{E0D648D0-69DD-47D9-807A-60B2985B616A}" presName="Name10" presStyleLbl="parChTrans1D2" presStyleIdx="0" presStyleCnt="3"/>
      <dgm:spPr/>
      <dgm:t>
        <a:bodyPr/>
        <a:lstStyle/>
        <a:p>
          <a:endParaRPr lang="en-US"/>
        </a:p>
      </dgm:t>
    </dgm:pt>
    <dgm:pt modelId="{0F299A91-CBD0-43BA-95EA-8D5E045E80E8}" type="pres">
      <dgm:prSet presAssocID="{3454F431-E29D-4D48-8170-C20AD8F187AF}" presName="hierRoot2" presStyleCnt="0"/>
      <dgm:spPr/>
    </dgm:pt>
    <dgm:pt modelId="{8F45F70E-5859-43E1-A2CB-87A2E6F0AD9F}" type="pres">
      <dgm:prSet presAssocID="{3454F431-E29D-4D48-8170-C20AD8F187AF}" presName="composite2" presStyleCnt="0"/>
      <dgm:spPr/>
    </dgm:pt>
    <dgm:pt modelId="{319796E2-9BD0-4D4B-90E2-FBFF31027D98}" type="pres">
      <dgm:prSet presAssocID="{3454F431-E29D-4D48-8170-C20AD8F187AF}" presName="background2" presStyleLbl="node2" presStyleIdx="0" presStyleCnt="3"/>
      <dgm:spPr/>
    </dgm:pt>
    <dgm:pt modelId="{0A548EF6-80C7-4401-B895-3F6E6E697C93}" type="pres">
      <dgm:prSet presAssocID="{3454F431-E29D-4D48-8170-C20AD8F187AF}" presName="text2" presStyleLbl="fgAcc2" presStyleIdx="0" presStyleCnt="3" custScaleX="3046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EDBAF4-0388-49C7-AE68-1DE90D590FBD}" type="pres">
      <dgm:prSet presAssocID="{3454F431-E29D-4D48-8170-C20AD8F187AF}" presName="hierChild3" presStyleCnt="0"/>
      <dgm:spPr/>
    </dgm:pt>
    <dgm:pt modelId="{B15B0B0B-7F9F-421A-B3CE-F49FE6DFC18D}" type="pres">
      <dgm:prSet presAssocID="{2D2BD559-7D0E-482A-BAD6-A009A2040F6C}" presName="Name17" presStyleLbl="parChTrans1D3" presStyleIdx="0" presStyleCnt="4"/>
      <dgm:spPr/>
      <dgm:t>
        <a:bodyPr/>
        <a:lstStyle/>
        <a:p>
          <a:endParaRPr lang="en-US"/>
        </a:p>
      </dgm:t>
    </dgm:pt>
    <dgm:pt modelId="{488935A0-6733-407C-96BF-AF57DD0CF4AF}" type="pres">
      <dgm:prSet presAssocID="{2FA9D005-2C89-40E0-8BAE-6E8B5381C69B}" presName="hierRoot3" presStyleCnt="0"/>
      <dgm:spPr/>
    </dgm:pt>
    <dgm:pt modelId="{80361773-44EA-4630-A7B8-8EE44D9C8BDF}" type="pres">
      <dgm:prSet presAssocID="{2FA9D005-2C89-40E0-8BAE-6E8B5381C69B}" presName="composite3" presStyleCnt="0"/>
      <dgm:spPr/>
    </dgm:pt>
    <dgm:pt modelId="{6E218B1D-0644-4863-A0E3-A3E522ADF7AB}" type="pres">
      <dgm:prSet presAssocID="{2FA9D005-2C89-40E0-8BAE-6E8B5381C69B}" presName="background3" presStyleLbl="node3" presStyleIdx="0" presStyleCnt="4"/>
      <dgm:spPr/>
    </dgm:pt>
    <dgm:pt modelId="{0EB4D616-B7FF-4DDF-8857-17C080ADD682}" type="pres">
      <dgm:prSet presAssocID="{2FA9D005-2C89-40E0-8BAE-6E8B5381C69B}" presName="text3" presStyleLbl="fgAcc3" presStyleIdx="0" presStyleCnt="4" custScaleX="170330" custScaleY="17694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BEF7F1-0404-4499-8A3C-57740EAD5A89}" type="pres">
      <dgm:prSet presAssocID="{2FA9D005-2C89-40E0-8BAE-6E8B5381C69B}" presName="hierChild4" presStyleCnt="0"/>
      <dgm:spPr/>
    </dgm:pt>
    <dgm:pt modelId="{10DF96D6-C064-45DA-A18E-BA62124A6A98}" type="pres">
      <dgm:prSet presAssocID="{3FCF0FEE-120F-4838-BA4E-BE1F6B14A994}" presName="Name17" presStyleLbl="parChTrans1D3" presStyleIdx="1" presStyleCnt="4"/>
      <dgm:spPr/>
      <dgm:t>
        <a:bodyPr/>
        <a:lstStyle/>
        <a:p>
          <a:endParaRPr lang="en-US"/>
        </a:p>
      </dgm:t>
    </dgm:pt>
    <dgm:pt modelId="{B3F3D263-A522-409D-B212-DD0477EA2342}" type="pres">
      <dgm:prSet presAssocID="{0CFF566D-B941-4175-9F30-E4404AAC3E95}" presName="hierRoot3" presStyleCnt="0"/>
      <dgm:spPr/>
    </dgm:pt>
    <dgm:pt modelId="{88376A0E-01B9-40E5-88C8-DA7D74692696}" type="pres">
      <dgm:prSet presAssocID="{0CFF566D-B941-4175-9F30-E4404AAC3E95}" presName="composite3" presStyleCnt="0"/>
      <dgm:spPr/>
    </dgm:pt>
    <dgm:pt modelId="{714161DF-0383-4FAF-9145-1AE72C24E37B}" type="pres">
      <dgm:prSet presAssocID="{0CFF566D-B941-4175-9F30-E4404AAC3E95}" presName="background3" presStyleLbl="node3" presStyleIdx="1" presStyleCnt="4"/>
      <dgm:spPr/>
    </dgm:pt>
    <dgm:pt modelId="{EE18C6FF-CEAC-496B-AF8C-DF9D3BF75A3F}" type="pres">
      <dgm:prSet presAssocID="{0CFF566D-B941-4175-9F30-E4404AAC3E95}" presName="text3" presStyleLbl="fgAcc3" presStyleIdx="1" presStyleCnt="4" custScaleX="205998" custScaleY="18887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EB5A910-73FD-4F39-9629-D044F821D632}" type="pres">
      <dgm:prSet presAssocID="{0CFF566D-B941-4175-9F30-E4404AAC3E95}" presName="hierChild4" presStyleCnt="0"/>
      <dgm:spPr/>
    </dgm:pt>
    <dgm:pt modelId="{69B5E5AF-7C0F-4B13-87B0-2253CD3A47F5}" type="pres">
      <dgm:prSet presAssocID="{82D6E0F2-6740-4FBD-8BC5-F7ED65B8A86C}" presName="Name10" presStyleLbl="parChTrans1D2" presStyleIdx="1" presStyleCnt="3"/>
      <dgm:spPr/>
      <dgm:t>
        <a:bodyPr/>
        <a:lstStyle/>
        <a:p>
          <a:endParaRPr lang="en-US"/>
        </a:p>
      </dgm:t>
    </dgm:pt>
    <dgm:pt modelId="{15487ADD-CC79-4F53-A928-287CC1869651}" type="pres">
      <dgm:prSet presAssocID="{38AB3E0C-ED3C-4FE2-A7D8-8CC7F3542FD3}" presName="hierRoot2" presStyleCnt="0"/>
      <dgm:spPr/>
    </dgm:pt>
    <dgm:pt modelId="{CEB4D122-B295-4B35-909F-2C9F5AF03819}" type="pres">
      <dgm:prSet presAssocID="{38AB3E0C-ED3C-4FE2-A7D8-8CC7F3542FD3}" presName="composite2" presStyleCnt="0"/>
      <dgm:spPr/>
    </dgm:pt>
    <dgm:pt modelId="{1DE458F5-8830-4DB3-B886-5F221A0BC9C2}" type="pres">
      <dgm:prSet presAssocID="{38AB3E0C-ED3C-4FE2-A7D8-8CC7F3542FD3}" presName="background2" presStyleLbl="node2" presStyleIdx="1" presStyleCnt="3"/>
      <dgm:spPr/>
    </dgm:pt>
    <dgm:pt modelId="{A2199E39-B342-4A2D-A222-A9D8CBFAFBFD}" type="pres">
      <dgm:prSet presAssocID="{38AB3E0C-ED3C-4FE2-A7D8-8CC7F3542FD3}" presName="text2" presStyleLbl="fgAcc2" presStyleIdx="1" presStyleCnt="3" custScaleX="3046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456FECE-34F1-4A50-A698-5BCBA38750FB}" type="pres">
      <dgm:prSet presAssocID="{38AB3E0C-ED3C-4FE2-A7D8-8CC7F3542FD3}" presName="hierChild3" presStyleCnt="0"/>
      <dgm:spPr/>
    </dgm:pt>
    <dgm:pt modelId="{69624F9A-A8F4-4B72-B2E3-2FD4F96E8495}" type="pres">
      <dgm:prSet presAssocID="{8C34C02A-03C3-439C-8C49-61D8384E67EC}" presName="Name17" presStyleLbl="parChTrans1D3" presStyleIdx="2" presStyleCnt="4"/>
      <dgm:spPr/>
      <dgm:t>
        <a:bodyPr/>
        <a:lstStyle/>
        <a:p>
          <a:endParaRPr lang="en-US"/>
        </a:p>
      </dgm:t>
    </dgm:pt>
    <dgm:pt modelId="{202E99A2-1E39-44ED-83DD-B52251AB73CA}" type="pres">
      <dgm:prSet presAssocID="{84142F39-7C23-4940-B659-B25CA3A4D65E}" presName="hierRoot3" presStyleCnt="0"/>
      <dgm:spPr/>
    </dgm:pt>
    <dgm:pt modelId="{D2E191FA-DCE4-46BA-B988-6C0A251D5154}" type="pres">
      <dgm:prSet presAssocID="{84142F39-7C23-4940-B659-B25CA3A4D65E}" presName="composite3" presStyleCnt="0"/>
      <dgm:spPr/>
    </dgm:pt>
    <dgm:pt modelId="{6945F507-B821-42E0-8E10-59D01BCBBBA9}" type="pres">
      <dgm:prSet presAssocID="{84142F39-7C23-4940-B659-B25CA3A4D65E}" presName="background3" presStyleLbl="node3" presStyleIdx="2" presStyleCnt="4"/>
      <dgm:spPr/>
    </dgm:pt>
    <dgm:pt modelId="{45B45E17-73EA-469D-A279-D3D608301535}" type="pres">
      <dgm:prSet presAssocID="{84142F39-7C23-4940-B659-B25CA3A4D65E}" presName="text3" presStyleLbl="fgAcc3" presStyleIdx="2" presStyleCnt="4" custScaleX="175584" custScaleY="23212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661CA8-D6AE-4D1B-992C-D735A9817754}" type="pres">
      <dgm:prSet presAssocID="{84142F39-7C23-4940-B659-B25CA3A4D65E}" presName="hierChild4" presStyleCnt="0"/>
      <dgm:spPr/>
    </dgm:pt>
    <dgm:pt modelId="{AA4A4EF0-0CB8-4CBC-9036-68C035759DA0}" type="pres">
      <dgm:prSet presAssocID="{D26C54CA-DBAB-4680-B8A7-479A65A4815E}" presName="Name10" presStyleLbl="parChTrans1D2" presStyleIdx="2" presStyleCnt="3"/>
      <dgm:spPr/>
      <dgm:t>
        <a:bodyPr/>
        <a:lstStyle/>
        <a:p>
          <a:endParaRPr lang="en-US"/>
        </a:p>
      </dgm:t>
    </dgm:pt>
    <dgm:pt modelId="{E1DB6F91-E207-4EB8-A8CB-154C583DBDDB}" type="pres">
      <dgm:prSet presAssocID="{1F49FBA2-095C-401A-941B-1738A0D08633}" presName="hierRoot2" presStyleCnt="0"/>
      <dgm:spPr/>
    </dgm:pt>
    <dgm:pt modelId="{0C2E9844-5EE7-4DE0-BB89-59AA811F7631}" type="pres">
      <dgm:prSet presAssocID="{1F49FBA2-095C-401A-941B-1738A0D08633}" presName="composite2" presStyleCnt="0"/>
      <dgm:spPr/>
    </dgm:pt>
    <dgm:pt modelId="{87A0443F-573C-4CDD-8B40-4A5EB368294D}" type="pres">
      <dgm:prSet presAssocID="{1F49FBA2-095C-401A-941B-1738A0D08633}" presName="background2" presStyleLbl="node2" presStyleIdx="2" presStyleCnt="3"/>
      <dgm:spPr/>
    </dgm:pt>
    <dgm:pt modelId="{03AE7228-BB45-4125-9505-A5D02B623874}" type="pres">
      <dgm:prSet presAssocID="{1F49FBA2-095C-401A-941B-1738A0D08633}" presName="text2" presStyleLbl="fgAcc2" presStyleIdx="2" presStyleCnt="3" custScaleX="30468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EFEE5C-FF41-4813-8B1F-C013EFF852F0}" type="pres">
      <dgm:prSet presAssocID="{1F49FBA2-095C-401A-941B-1738A0D08633}" presName="hierChild3" presStyleCnt="0"/>
      <dgm:spPr/>
    </dgm:pt>
    <dgm:pt modelId="{79169F4C-B596-47D3-AFB7-0456BC47EB33}" type="pres">
      <dgm:prSet presAssocID="{239D6904-2B99-4715-ACD2-C517271AD8F1}" presName="Name17" presStyleLbl="parChTrans1D3" presStyleIdx="3" presStyleCnt="4"/>
      <dgm:spPr/>
      <dgm:t>
        <a:bodyPr/>
        <a:lstStyle/>
        <a:p>
          <a:endParaRPr lang="en-US"/>
        </a:p>
      </dgm:t>
    </dgm:pt>
    <dgm:pt modelId="{9E7EBFA9-6A45-4EE6-84B7-8724B50D8DDE}" type="pres">
      <dgm:prSet presAssocID="{E5EF1BE6-37F0-428E-B529-78D319A45CB1}" presName="hierRoot3" presStyleCnt="0"/>
      <dgm:spPr/>
    </dgm:pt>
    <dgm:pt modelId="{1066BF84-3093-4F7F-9E96-D74184CDBC38}" type="pres">
      <dgm:prSet presAssocID="{E5EF1BE6-37F0-428E-B529-78D319A45CB1}" presName="composite3" presStyleCnt="0"/>
      <dgm:spPr/>
    </dgm:pt>
    <dgm:pt modelId="{301B933B-5711-4B30-B03C-B5BCA1B4678E}" type="pres">
      <dgm:prSet presAssocID="{E5EF1BE6-37F0-428E-B529-78D319A45CB1}" presName="background3" presStyleLbl="node3" presStyleIdx="3" presStyleCnt="4"/>
      <dgm:spPr/>
    </dgm:pt>
    <dgm:pt modelId="{D4E55DC7-6742-4D7A-8E26-0D48A920D698}" type="pres">
      <dgm:prSet presAssocID="{E5EF1BE6-37F0-428E-B529-78D319A45CB1}" presName="text3" presStyleLbl="fgAcc3" presStyleIdx="3" presStyleCnt="4" custScaleX="3834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C4DF169-5D76-4C77-912D-1B3F6A21E7E8}" type="pres">
      <dgm:prSet presAssocID="{E5EF1BE6-37F0-428E-B529-78D319A45CB1}" presName="hierChild4" presStyleCnt="0"/>
      <dgm:spPr/>
    </dgm:pt>
    <dgm:pt modelId="{167FF287-30BA-487E-A90E-D04BDB5A4982}" type="pres">
      <dgm:prSet presAssocID="{81E469E6-0063-47ED-96A9-A2212A7A4F33}" presName="Name23" presStyleLbl="parChTrans1D4" presStyleIdx="0" presStyleCnt="5"/>
      <dgm:spPr/>
      <dgm:t>
        <a:bodyPr/>
        <a:lstStyle/>
        <a:p>
          <a:endParaRPr lang="en-US"/>
        </a:p>
      </dgm:t>
    </dgm:pt>
    <dgm:pt modelId="{D83F91DA-1ED3-4ABC-A51F-39A61567BD40}" type="pres">
      <dgm:prSet presAssocID="{D727D275-E32A-4976-BFF2-3381B17C678B}" presName="hierRoot4" presStyleCnt="0"/>
      <dgm:spPr/>
    </dgm:pt>
    <dgm:pt modelId="{42435077-8BC8-46EA-A826-B4972E6109A7}" type="pres">
      <dgm:prSet presAssocID="{D727D275-E32A-4976-BFF2-3381B17C678B}" presName="composite4" presStyleCnt="0"/>
      <dgm:spPr/>
    </dgm:pt>
    <dgm:pt modelId="{7B5D462B-BF90-4EFB-AA4A-66CE69573B7E}" type="pres">
      <dgm:prSet presAssocID="{D727D275-E32A-4976-BFF2-3381B17C678B}" presName="background4" presStyleLbl="node4" presStyleIdx="0" presStyleCnt="5"/>
      <dgm:spPr/>
    </dgm:pt>
    <dgm:pt modelId="{178A7309-97AE-491F-B695-1F468763A2B4}" type="pres">
      <dgm:prSet presAssocID="{D727D275-E32A-4976-BFF2-3381B17C678B}" presName="text4" presStyleLbl="fgAcc4" presStyleIdx="0" presStyleCnt="5" custScaleY="13704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CCF62B3-AFAF-4D3D-8B6E-54B873B2F054}" type="pres">
      <dgm:prSet presAssocID="{D727D275-E32A-4976-BFF2-3381B17C678B}" presName="hierChild5" presStyleCnt="0"/>
      <dgm:spPr/>
    </dgm:pt>
    <dgm:pt modelId="{176AF0E5-AA47-4B8B-A114-E1C5D8C58B7D}" type="pres">
      <dgm:prSet presAssocID="{4CD26D50-585E-46D7-A9AA-F65E0ADE9C1D}" presName="Name23" presStyleLbl="parChTrans1D4" presStyleIdx="1" presStyleCnt="5"/>
      <dgm:spPr/>
      <dgm:t>
        <a:bodyPr/>
        <a:lstStyle/>
        <a:p>
          <a:endParaRPr lang="en-US"/>
        </a:p>
      </dgm:t>
    </dgm:pt>
    <dgm:pt modelId="{5C945ADC-9CEC-4875-AFBA-F38326ECBCDE}" type="pres">
      <dgm:prSet presAssocID="{DFDAC0F6-9E0D-48BC-8899-3E4F49477DF8}" presName="hierRoot4" presStyleCnt="0"/>
      <dgm:spPr/>
    </dgm:pt>
    <dgm:pt modelId="{E8DE9D9F-ECFD-4D16-8B21-1848A2BE23F7}" type="pres">
      <dgm:prSet presAssocID="{DFDAC0F6-9E0D-48BC-8899-3E4F49477DF8}" presName="composite4" presStyleCnt="0"/>
      <dgm:spPr/>
    </dgm:pt>
    <dgm:pt modelId="{AD0AC6A2-8A00-44B9-B89D-A4E84C2A125E}" type="pres">
      <dgm:prSet presAssocID="{DFDAC0F6-9E0D-48BC-8899-3E4F49477DF8}" presName="background4" presStyleLbl="node4" presStyleIdx="1" presStyleCnt="5"/>
      <dgm:spPr/>
    </dgm:pt>
    <dgm:pt modelId="{FED4BD57-AB28-460F-A27C-508CCEE07757}" type="pres">
      <dgm:prSet presAssocID="{DFDAC0F6-9E0D-48BC-8899-3E4F49477DF8}" presName="text4" presStyleLbl="fgAcc4" presStyleIdx="1" presStyleCnt="5" custScaleY="14619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ADB0A8-A718-4525-8D3E-12E11A9A9E5E}" type="pres">
      <dgm:prSet presAssocID="{DFDAC0F6-9E0D-48BC-8899-3E4F49477DF8}" presName="hierChild5" presStyleCnt="0"/>
      <dgm:spPr/>
    </dgm:pt>
    <dgm:pt modelId="{69528113-096E-4963-B894-BACA3232F819}" type="pres">
      <dgm:prSet presAssocID="{73A5F33B-3C3C-42AC-95B6-2B96E4B82AC3}" presName="Name23" presStyleLbl="parChTrans1D4" presStyleIdx="2" presStyleCnt="5"/>
      <dgm:spPr/>
      <dgm:t>
        <a:bodyPr/>
        <a:lstStyle/>
        <a:p>
          <a:endParaRPr lang="en-US"/>
        </a:p>
      </dgm:t>
    </dgm:pt>
    <dgm:pt modelId="{E1359264-2003-4D0D-AA2B-79F363F48709}" type="pres">
      <dgm:prSet presAssocID="{4C5A07A5-85F3-4513-9295-15E778E34673}" presName="hierRoot4" presStyleCnt="0"/>
      <dgm:spPr/>
    </dgm:pt>
    <dgm:pt modelId="{33E13B1F-AB63-4654-9D25-30C388C741CB}" type="pres">
      <dgm:prSet presAssocID="{4C5A07A5-85F3-4513-9295-15E778E34673}" presName="composite4" presStyleCnt="0"/>
      <dgm:spPr/>
    </dgm:pt>
    <dgm:pt modelId="{84C0F308-F1E3-4762-8BA2-11DCAC63DC2B}" type="pres">
      <dgm:prSet presAssocID="{4C5A07A5-85F3-4513-9295-15E778E34673}" presName="background4" presStyleLbl="node4" presStyleIdx="2" presStyleCnt="5"/>
      <dgm:spPr/>
    </dgm:pt>
    <dgm:pt modelId="{A9FB703C-DE73-45DF-918D-375969E70BF9}" type="pres">
      <dgm:prSet presAssocID="{4C5A07A5-85F3-4513-9295-15E778E34673}" presName="text4" presStyleLbl="fgAcc4" presStyleIdx="2" presStyleCnt="5" custScaleY="14314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16B39AE-32B1-4996-BEAE-815A446CD58B}" type="pres">
      <dgm:prSet presAssocID="{4C5A07A5-85F3-4513-9295-15E778E34673}" presName="hierChild5" presStyleCnt="0"/>
      <dgm:spPr/>
    </dgm:pt>
    <dgm:pt modelId="{3A3F0205-0144-4D4F-B492-5D1E54BA8426}" type="pres">
      <dgm:prSet presAssocID="{57C965F2-A799-471A-AC47-F166619287C9}" presName="Name23" presStyleLbl="parChTrans1D4" presStyleIdx="3" presStyleCnt="5"/>
      <dgm:spPr/>
      <dgm:t>
        <a:bodyPr/>
        <a:lstStyle/>
        <a:p>
          <a:endParaRPr lang="en-US"/>
        </a:p>
      </dgm:t>
    </dgm:pt>
    <dgm:pt modelId="{1A0AFE04-3053-4457-BA61-7E19E28D31B0}" type="pres">
      <dgm:prSet presAssocID="{2704AA40-55B4-4507-A91C-FCDD554A75D0}" presName="hierRoot4" presStyleCnt="0"/>
      <dgm:spPr/>
    </dgm:pt>
    <dgm:pt modelId="{06F779A4-0854-49D2-994F-D6788A0E9713}" type="pres">
      <dgm:prSet presAssocID="{2704AA40-55B4-4507-A91C-FCDD554A75D0}" presName="composite4" presStyleCnt="0"/>
      <dgm:spPr/>
    </dgm:pt>
    <dgm:pt modelId="{3A8FA89A-51C7-4489-AC93-C0167E4DE913}" type="pres">
      <dgm:prSet presAssocID="{2704AA40-55B4-4507-A91C-FCDD554A75D0}" presName="background4" presStyleLbl="node4" presStyleIdx="3" presStyleCnt="5"/>
      <dgm:spPr/>
    </dgm:pt>
    <dgm:pt modelId="{A0183801-60F4-4C9B-9916-03FAF6A2792D}" type="pres">
      <dgm:prSet presAssocID="{2704AA40-55B4-4507-A91C-FCDD554A75D0}" presName="text4" presStyleLbl="fgAcc4" presStyleIdx="3" presStyleCnt="5" custScaleX="154890" custScaleY="12484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068948F-321A-4B38-BEE0-B5EC207EADDC}" type="pres">
      <dgm:prSet presAssocID="{2704AA40-55B4-4507-A91C-FCDD554A75D0}" presName="hierChild5" presStyleCnt="0"/>
      <dgm:spPr/>
    </dgm:pt>
    <dgm:pt modelId="{F8C155BB-89B4-4551-8533-E8FE6417699E}" type="pres">
      <dgm:prSet presAssocID="{BF29CEC4-AE1C-430C-96D2-59A4B1CAF350}" presName="Name23" presStyleLbl="parChTrans1D4" presStyleIdx="4" presStyleCnt="5"/>
      <dgm:spPr/>
      <dgm:t>
        <a:bodyPr/>
        <a:lstStyle/>
        <a:p>
          <a:endParaRPr lang="en-US"/>
        </a:p>
      </dgm:t>
    </dgm:pt>
    <dgm:pt modelId="{9EF02329-5762-4C13-8984-5D11A7812989}" type="pres">
      <dgm:prSet presAssocID="{E2389F25-F9DB-46DE-876A-76737CD34E50}" presName="hierRoot4" presStyleCnt="0"/>
      <dgm:spPr/>
    </dgm:pt>
    <dgm:pt modelId="{6ADBAB6A-D174-4F7F-BAAC-4D0D72535090}" type="pres">
      <dgm:prSet presAssocID="{E2389F25-F9DB-46DE-876A-76737CD34E50}" presName="composite4" presStyleCnt="0"/>
      <dgm:spPr/>
    </dgm:pt>
    <dgm:pt modelId="{1EEAD50E-2F72-41C5-93D2-803EBC665715}" type="pres">
      <dgm:prSet presAssocID="{E2389F25-F9DB-46DE-876A-76737CD34E50}" presName="background4" presStyleLbl="node4" presStyleIdx="4" presStyleCnt="5"/>
      <dgm:spPr/>
    </dgm:pt>
    <dgm:pt modelId="{DE21230B-D468-4C7E-8D02-1261466B6A06}" type="pres">
      <dgm:prSet presAssocID="{E2389F25-F9DB-46DE-876A-76737CD34E50}" presName="text4" presStyleLbl="fgAcc4" presStyleIdx="4" presStyleCnt="5" custScaleX="212551" custScaleY="16623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3131318-9922-4369-B48B-33E39421D4C8}" type="pres">
      <dgm:prSet presAssocID="{E2389F25-F9DB-46DE-876A-76737CD34E50}" presName="hierChild5" presStyleCnt="0"/>
      <dgm:spPr/>
    </dgm:pt>
  </dgm:ptLst>
  <dgm:cxnLst>
    <dgm:cxn modelId="{3331721E-CD40-4203-A908-AC3C4DFDB010}" srcId="{2704AA40-55B4-4507-A91C-FCDD554A75D0}" destId="{E2389F25-F9DB-46DE-876A-76737CD34E50}" srcOrd="0" destOrd="0" parTransId="{BF29CEC4-AE1C-430C-96D2-59A4B1CAF350}" sibTransId="{B0219B51-DBC5-4134-A1E6-244619E30D52}"/>
    <dgm:cxn modelId="{A0767DA6-476C-4166-8014-523373FCFE57}" type="presOf" srcId="{D26C54CA-DBAB-4680-B8A7-479A65A4815E}" destId="{AA4A4EF0-0CB8-4CBC-9036-68C035759DA0}" srcOrd="0" destOrd="0" presId="urn:microsoft.com/office/officeart/2005/8/layout/hierarchy1"/>
    <dgm:cxn modelId="{63AEFC86-7690-4D92-A491-DAB2605AC564}" type="presOf" srcId="{DFDAC0F6-9E0D-48BC-8899-3E4F49477DF8}" destId="{FED4BD57-AB28-460F-A27C-508CCEE07757}" srcOrd="0" destOrd="0" presId="urn:microsoft.com/office/officeart/2005/8/layout/hierarchy1"/>
    <dgm:cxn modelId="{B8E8FD21-B9C7-47F7-AEC0-0D53E2568A62}" type="presOf" srcId="{81E469E6-0063-47ED-96A9-A2212A7A4F33}" destId="{167FF287-30BA-487E-A90E-D04BDB5A4982}" srcOrd="0" destOrd="0" presId="urn:microsoft.com/office/officeart/2005/8/layout/hierarchy1"/>
    <dgm:cxn modelId="{499C8345-881E-4F03-B78E-8E02161E234D}" srcId="{1F49FBA2-095C-401A-941B-1738A0D08633}" destId="{E5EF1BE6-37F0-428E-B529-78D319A45CB1}" srcOrd="0" destOrd="0" parTransId="{239D6904-2B99-4715-ACD2-C517271AD8F1}" sibTransId="{B018B6A5-C828-4817-B1F3-AACA9B326CE6}"/>
    <dgm:cxn modelId="{3DA82408-0B50-408C-9D88-16218688C4B1}" type="presOf" srcId="{E0D648D0-69DD-47D9-807A-60B2985B616A}" destId="{3D9B1AAA-4143-4837-BC49-370A57079B76}" srcOrd="0" destOrd="0" presId="urn:microsoft.com/office/officeart/2005/8/layout/hierarchy1"/>
    <dgm:cxn modelId="{CAECE04C-7112-4065-B7EB-4B85600193D7}" type="presOf" srcId="{E5EF1BE6-37F0-428E-B529-78D319A45CB1}" destId="{D4E55DC7-6742-4D7A-8E26-0D48A920D698}" srcOrd="0" destOrd="0" presId="urn:microsoft.com/office/officeart/2005/8/layout/hierarchy1"/>
    <dgm:cxn modelId="{71B675D5-C4D8-4A07-99D3-CEA342A374EB}" srcId="{3454F431-E29D-4D48-8170-C20AD8F187AF}" destId="{2FA9D005-2C89-40E0-8BAE-6E8B5381C69B}" srcOrd="0" destOrd="0" parTransId="{2D2BD559-7D0E-482A-BAD6-A009A2040F6C}" sibTransId="{B25F768B-BA27-4A4E-885F-44B799F41164}"/>
    <dgm:cxn modelId="{9E511D39-ECAA-4358-9488-EAEF500246C0}" type="presOf" srcId="{4C5A07A5-85F3-4513-9295-15E778E34673}" destId="{A9FB703C-DE73-45DF-918D-375969E70BF9}" srcOrd="0" destOrd="0" presId="urn:microsoft.com/office/officeart/2005/8/layout/hierarchy1"/>
    <dgm:cxn modelId="{3E870EF3-BA56-4FF5-9413-833CCC7EDA72}" type="presOf" srcId="{3454F431-E29D-4D48-8170-C20AD8F187AF}" destId="{0A548EF6-80C7-4401-B895-3F6E6E697C93}" srcOrd="0" destOrd="0" presId="urn:microsoft.com/office/officeart/2005/8/layout/hierarchy1"/>
    <dgm:cxn modelId="{56C3D055-96E5-461D-B1DF-D51A9DBEC3D2}" type="presOf" srcId="{2FA9D005-2C89-40E0-8BAE-6E8B5381C69B}" destId="{0EB4D616-B7FF-4DDF-8857-17C080ADD682}" srcOrd="0" destOrd="0" presId="urn:microsoft.com/office/officeart/2005/8/layout/hierarchy1"/>
    <dgm:cxn modelId="{72A68235-0AB1-490C-9C26-E8E1EC0CE62E}" srcId="{E5EF1BE6-37F0-428E-B529-78D319A45CB1}" destId="{D727D275-E32A-4976-BFF2-3381B17C678B}" srcOrd="0" destOrd="0" parTransId="{81E469E6-0063-47ED-96A9-A2212A7A4F33}" sibTransId="{9B0B1C08-7D61-419A-A487-42FD7B5C854D}"/>
    <dgm:cxn modelId="{90780484-1359-4FC7-AD17-E58FADD2959A}" type="presOf" srcId="{38AB3E0C-ED3C-4FE2-A7D8-8CC7F3542FD3}" destId="{A2199E39-B342-4A2D-A222-A9D8CBFAFBFD}" srcOrd="0" destOrd="0" presId="urn:microsoft.com/office/officeart/2005/8/layout/hierarchy1"/>
    <dgm:cxn modelId="{92C22F25-0311-4710-9537-BC98B3615AE7}" type="presOf" srcId="{BF29CEC4-AE1C-430C-96D2-59A4B1CAF350}" destId="{F8C155BB-89B4-4551-8533-E8FE6417699E}" srcOrd="0" destOrd="0" presId="urn:microsoft.com/office/officeart/2005/8/layout/hierarchy1"/>
    <dgm:cxn modelId="{04D87573-5F98-4B8F-8008-6C91A54FDA07}" srcId="{27F94CAC-5E63-4899-9873-A1E97350F25D}" destId="{B8D1D6D6-1BFC-44C1-856F-84A1B1A46A08}" srcOrd="0" destOrd="0" parTransId="{116A3632-85D9-4F5F-B547-1D61CA1A5296}" sibTransId="{7C9A3725-8626-41E5-B3DB-5629535C5353}"/>
    <dgm:cxn modelId="{8955024E-5057-415E-B7EF-70F1C1DABD81}" type="presOf" srcId="{1F49FBA2-095C-401A-941B-1738A0D08633}" destId="{03AE7228-BB45-4125-9505-A5D02B623874}" srcOrd="0" destOrd="0" presId="urn:microsoft.com/office/officeart/2005/8/layout/hierarchy1"/>
    <dgm:cxn modelId="{B9566299-8AF1-46FA-91EA-B12FCB60374B}" type="presOf" srcId="{E2389F25-F9DB-46DE-876A-76737CD34E50}" destId="{DE21230B-D468-4C7E-8D02-1261466B6A06}" srcOrd="0" destOrd="0" presId="urn:microsoft.com/office/officeart/2005/8/layout/hierarchy1"/>
    <dgm:cxn modelId="{1703BA22-6A2A-41A6-8FDD-9A0962652877}" type="presOf" srcId="{2704AA40-55B4-4507-A91C-FCDD554A75D0}" destId="{A0183801-60F4-4C9B-9916-03FAF6A2792D}" srcOrd="0" destOrd="0" presId="urn:microsoft.com/office/officeart/2005/8/layout/hierarchy1"/>
    <dgm:cxn modelId="{C0B7658D-BF7F-42CC-BE33-CB8252B725E9}" type="presOf" srcId="{B8D1D6D6-1BFC-44C1-856F-84A1B1A46A08}" destId="{AFCA6B40-3431-4487-8AB8-5A589416074F}" srcOrd="0" destOrd="0" presId="urn:microsoft.com/office/officeart/2005/8/layout/hierarchy1"/>
    <dgm:cxn modelId="{BF38A097-DAE2-45AA-8AA9-6C0198A87A73}" type="presOf" srcId="{82D6E0F2-6740-4FBD-8BC5-F7ED65B8A86C}" destId="{69B5E5AF-7C0F-4B13-87B0-2253CD3A47F5}" srcOrd="0" destOrd="0" presId="urn:microsoft.com/office/officeart/2005/8/layout/hierarchy1"/>
    <dgm:cxn modelId="{02A8D096-3C0C-4BDA-9DA1-1CEF7B8E17E5}" type="presOf" srcId="{3FCF0FEE-120F-4838-BA4E-BE1F6B14A994}" destId="{10DF96D6-C064-45DA-A18E-BA62124A6A98}" srcOrd="0" destOrd="0" presId="urn:microsoft.com/office/officeart/2005/8/layout/hierarchy1"/>
    <dgm:cxn modelId="{835C3C4D-1E1F-4557-8E1E-7C001461DCE3}" srcId="{E5EF1BE6-37F0-428E-B529-78D319A45CB1}" destId="{2704AA40-55B4-4507-A91C-FCDD554A75D0}" srcOrd="3" destOrd="0" parTransId="{57C965F2-A799-471A-AC47-F166619287C9}" sibTransId="{F92C93B0-FE38-4A3C-8983-A361C6B6F43F}"/>
    <dgm:cxn modelId="{28BDB8EC-28AC-40EB-B980-B85D2A78B4B3}" type="presOf" srcId="{27F94CAC-5E63-4899-9873-A1E97350F25D}" destId="{81BBADD9-4B2B-4DBA-9A9D-EF14C28C10EE}" srcOrd="0" destOrd="0" presId="urn:microsoft.com/office/officeart/2005/8/layout/hierarchy1"/>
    <dgm:cxn modelId="{1F0C31C5-0459-48F5-BF95-7FD6C5B4A7DB}" srcId="{38AB3E0C-ED3C-4FE2-A7D8-8CC7F3542FD3}" destId="{84142F39-7C23-4940-B659-B25CA3A4D65E}" srcOrd="0" destOrd="0" parTransId="{8C34C02A-03C3-439C-8C49-61D8384E67EC}" sibTransId="{E359C6CF-3B3D-47E8-90DA-D26C4AA7CCCB}"/>
    <dgm:cxn modelId="{914D0E26-2808-4941-AB0D-4C0277909513}" srcId="{B8D1D6D6-1BFC-44C1-856F-84A1B1A46A08}" destId="{3454F431-E29D-4D48-8170-C20AD8F187AF}" srcOrd="0" destOrd="0" parTransId="{E0D648D0-69DD-47D9-807A-60B2985B616A}" sibTransId="{6C5BECA2-67B2-492B-B5E2-19A1E8BCDF90}"/>
    <dgm:cxn modelId="{BDF82B60-5FBA-4A3B-8F46-7D869DC39975}" srcId="{E5EF1BE6-37F0-428E-B529-78D319A45CB1}" destId="{4C5A07A5-85F3-4513-9295-15E778E34673}" srcOrd="2" destOrd="0" parTransId="{73A5F33B-3C3C-42AC-95B6-2B96E4B82AC3}" sibTransId="{309764F5-FB31-4726-B448-75B6B43108ED}"/>
    <dgm:cxn modelId="{D937D0E9-7442-4C33-8BFA-D3AE8AED95DE}" type="presOf" srcId="{4CD26D50-585E-46D7-A9AA-F65E0ADE9C1D}" destId="{176AF0E5-AA47-4B8B-A114-E1C5D8C58B7D}" srcOrd="0" destOrd="0" presId="urn:microsoft.com/office/officeart/2005/8/layout/hierarchy1"/>
    <dgm:cxn modelId="{A907CC6D-D4D7-4D42-BBC7-64BEC37FE4FE}" srcId="{B8D1D6D6-1BFC-44C1-856F-84A1B1A46A08}" destId="{1F49FBA2-095C-401A-941B-1738A0D08633}" srcOrd="2" destOrd="0" parTransId="{D26C54CA-DBAB-4680-B8A7-479A65A4815E}" sibTransId="{173117E6-0E2D-409E-817C-0AF8BA73BE5F}"/>
    <dgm:cxn modelId="{04A8CCA1-BEC0-4432-8CF4-6CE0E4E65B85}" type="presOf" srcId="{73A5F33B-3C3C-42AC-95B6-2B96E4B82AC3}" destId="{69528113-096E-4963-B894-BACA3232F819}" srcOrd="0" destOrd="0" presId="urn:microsoft.com/office/officeart/2005/8/layout/hierarchy1"/>
    <dgm:cxn modelId="{E3B29B85-B7C8-46CF-B773-F460E0887CAF}" type="presOf" srcId="{0CFF566D-B941-4175-9F30-E4404AAC3E95}" destId="{EE18C6FF-CEAC-496B-AF8C-DF9D3BF75A3F}" srcOrd="0" destOrd="0" presId="urn:microsoft.com/office/officeart/2005/8/layout/hierarchy1"/>
    <dgm:cxn modelId="{4B869FA4-0213-46BF-9D73-9754EE2B3D26}" type="presOf" srcId="{84142F39-7C23-4940-B659-B25CA3A4D65E}" destId="{45B45E17-73EA-469D-A279-D3D608301535}" srcOrd="0" destOrd="0" presId="urn:microsoft.com/office/officeart/2005/8/layout/hierarchy1"/>
    <dgm:cxn modelId="{1A37D150-7A76-488F-A396-C3BD228085B1}" srcId="{3454F431-E29D-4D48-8170-C20AD8F187AF}" destId="{0CFF566D-B941-4175-9F30-E4404AAC3E95}" srcOrd="1" destOrd="0" parTransId="{3FCF0FEE-120F-4838-BA4E-BE1F6B14A994}" sibTransId="{8A77FB42-2F13-4146-9273-3FECBC1D992C}"/>
    <dgm:cxn modelId="{CA840DA4-4741-4D63-9A55-DFAB7110E59E}" type="presOf" srcId="{239D6904-2B99-4715-ACD2-C517271AD8F1}" destId="{79169F4C-B596-47D3-AFB7-0456BC47EB33}" srcOrd="0" destOrd="0" presId="urn:microsoft.com/office/officeart/2005/8/layout/hierarchy1"/>
    <dgm:cxn modelId="{AFCC3D30-DD59-41D8-8628-D9331F750970}" type="presOf" srcId="{8C34C02A-03C3-439C-8C49-61D8384E67EC}" destId="{69624F9A-A8F4-4B72-B2E3-2FD4F96E8495}" srcOrd="0" destOrd="0" presId="urn:microsoft.com/office/officeart/2005/8/layout/hierarchy1"/>
    <dgm:cxn modelId="{5DBD1E1C-BA2E-42AA-B263-CFFB55EFDFC7}" type="presOf" srcId="{2D2BD559-7D0E-482A-BAD6-A009A2040F6C}" destId="{B15B0B0B-7F9F-421A-B3CE-F49FE6DFC18D}" srcOrd="0" destOrd="0" presId="urn:microsoft.com/office/officeart/2005/8/layout/hierarchy1"/>
    <dgm:cxn modelId="{008A319C-5B10-49B9-9437-0CE9AFA7EECB}" type="presOf" srcId="{D727D275-E32A-4976-BFF2-3381B17C678B}" destId="{178A7309-97AE-491F-B695-1F468763A2B4}" srcOrd="0" destOrd="0" presId="urn:microsoft.com/office/officeart/2005/8/layout/hierarchy1"/>
    <dgm:cxn modelId="{8B7E75F2-A31D-4B2A-9BDC-6E18BF0AD03C}" srcId="{B8D1D6D6-1BFC-44C1-856F-84A1B1A46A08}" destId="{38AB3E0C-ED3C-4FE2-A7D8-8CC7F3542FD3}" srcOrd="1" destOrd="0" parTransId="{82D6E0F2-6740-4FBD-8BC5-F7ED65B8A86C}" sibTransId="{555820E8-33E4-4F5A-838A-4F17C1D2B313}"/>
    <dgm:cxn modelId="{2BBFC851-D7CC-4636-B472-B845ECE06155}" srcId="{E5EF1BE6-37F0-428E-B529-78D319A45CB1}" destId="{DFDAC0F6-9E0D-48BC-8899-3E4F49477DF8}" srcOrd="1" destOrd="0" parTransId="{4CD26D50-585E-46D7-A9AA-F65E0ADE9C1D}" sibTransId="{809E66D4-DC94-488C-BCE5-CD9D15086EDE}"/>
    <dgm:cxn modelId="{ADA19B48-63B7-414B-96D1-B55E391A3A7F}" type="presOf" srcId="{57C965F2-A799-471A-AC47-F166619287C9}" destId="{3A3F0205-0144-4D4F-B492-5D1E54BA8426}" srcOrd="0" destOrd="0" presId="urn:microsoft.com/office/officeart/2005/8/layout/hierarchy1"/>
    <dgm:cxn modelId="{FBF4881B-9597-48E1-881C-BDA8D90F0220}" type="presParOf" srcId="{81BBADD9-4B2B-4DBA-9A9D-EF14C28C10EE}" destId="{A05CC116-B9F0-4941-959A-34F239401A53}" srcOrd="0" destOrd="0" presId="urn:microsoft.com/office/officeart/2005/8/layout/hierarchy1"/>
    <dgm:cxn modelId="{EDC44501-10A9-49DD-87C6-60FD0ABC692B}" type="presParOf" srcId="{A05CC116-B9F0-4941-959A-34F239401A53}" destId="{6F7AB3C9-5A87-4E5F-AB11-332625ABF49A}" srcOrd="0" destOrd="0" presId="urn:microsoft.com/office/officeart/2005/8/layout/hierarchy1"/>
    <dgm:cxn modelId="{92FDFE3C-D64C-4437-95B3-082AF37FE2E9}" type="presParOf" srcId="{6F7AB3C9-5A87-4E5F-AB11-332625ABF49A}" destId="{F09E6489-3FFF-42CF-8E52-7069778C9792}" srcOrd="0" destOrd="0" presId="urn:microsoft.com/office/officeart/2005/8/layout/hierarchy1"/>
    <dgm:cxn modelId="{277A23A5-0FB7-4FCD-AC4B-5B62E385BE7A}" type="presParOf" srcId="{6F7AB3C9-5A87-4E5F-AB11-332625ABF49A}" destId="{AFCA6B40-3431-4487-8AB8-5A589416074F}" srcOrd="1" destOrd="0" presId="urn:microsoft.com/office/officeart/2005/8/layout/hierarchy1"/>
    <dgm:cxn modelId="{2F611D37-9199-46B3-8CA3-D500670516B5}" type="presParOf" srcId="{A05CC116-B9F0-4941-959A-34F239401A53}" destId="{850B9F13-CEC2-4BF4-851B-06FE40311E95}" srcOrd="1" destOrd="0" presId="urn:microsoft.com/office/officeart/2005/8/layout/hierarchy1"/>
    <dgm:cxn modelId="{ACD3F2F0-D921-4697-8522-5808B634A24F}" type="presParOf" srcId="{850B9F13-CEC2-4BF4-851B-06FE40311E95}" destId="{3D9B1AAA-4143-4837-BC49-370A57079B76}" srcOrd="0" destOrd="0" presId="urn:microsoft.com/office/officeart/2005/8/layout/hierarchy1"/>
    <dgm:cxn modelId="{79D41026-08EB-453D-BC04-811CE7950398}" type="presParOf" srcId="{850B9F13-CEC2-4BF4-851B-06FE40311E95}" destId="{0F299A91-CBD0-43BA-95EA-8D5E045E80E8}" srcOrd="1" destOrd="0" presId="urn:microsoft.com/office/officeart/2005/8/layout/hierarchy1"/>
    <dgm:cxn modelId="{8E8709D3-0883-4375-AADD-FC3C6B2DC04A}" type="presParOf" srcId="{0F299A91-CBD0-43BA-95EA-8D5E045E80E8}" destId="{8F45F70E-5859-43E1-A2CB-87A2E6F0AD9F}" srcOrd="0" destOrd="0" presId="urn:microsoft.com/office/officeart/2005/8/layout/hierarchy1"/>
    <dgm:cxn modelId="{821EB1BE-1AB3-4349-BB85-091CA197672B}" type="presParOf" srcId="{8F45F70E-5859-43E1-A2CB-87A2E6F0AD9F}" destId="{319796E2-9BD0-4D4B-90E2-FBFF31027D98}" srcOrd="0" destOrd="0" presId="urn:microsoft.com/office/officeart/2005/8/layout/hierarchy1"/>
    <dgm:cxn modelId="{5A56D293-D281-4CCF-851A-520711934F6B}" type="presParOf" srcId="{8F45F70E-5859-43E1-A2CB-87A2E6F0AD9F}" destId="{0A548EF6-80C7-4401-B895-3F6E6E697C93}" srcOrd="1" destOrd="0" presId="urn:microsoft.com/office/officeart/2005/8/layout/hierarchy1"/>
    <dgm:cxn modelId="{524750D6-A65D-4300-A27B-FC9F9768F112}" type="presParOf" srcId="{0F299A91-CBD0-43BA-95EA-8D5E045E80E8}" destId="{D3EDBAF4-0388-49C7-AE68-1DE90D590FBD}" srcOrd="1" destOrd="0" presId="urn:microsoft.com/office/officeart/2005/8/layout/hierarchy1"/>
    <dgm:cxn modelId="{CC35BA38-0757-4E27-8EB2-97C70D806DAB}" type="presParOf" srcId="{D3EDBAF4-0388-49C7-AE68-1DE90D590FBD}" destId="{B15B0B0B-7F9F-421A-B3CE-F49FE6DFC18D}" srcOrd="0" destOrd="0" presId="urn:microsoft.com/office/officeart/2005/8/layout/hierarchy1"/>
    <dgm:cxn modelId="{04E582E7-2705-4506-A267-A98204BBB322}" type="presParOf" srcId="{D3EDBAF4-0388-49C7-AE68-1DE90D590FBD}" destId="{488935A0-6733-407C-96BF-AF57DD0CF4AF}" srcOrd="1" destOrd="0" presId="urn:microsoft.com/office/officeart/2005/8/layout/hierarchy1"/>
    <dgm:cxn modelId="{BB983B80-16F5-4715-863D-9483CD35790D}" type="presParOf" srcId="{488935A0-6733-407C-96BF-AF57DD0CF4AF}" destId="{80361773-44EA-4630-A7B8-8EE44D9C8BDF}" srcOrd="0" destOrd="0" presId="urn:microsoft.com/office/officeart/2005/8/layout/hierarchy1"/>
    <dgm:cxn modelId="{6EE3F36D-000A-4749-B6D4-FD8DD0FE6974}" type="presParOf" srcId="{80361773-44EA-4630-A7B8-8EE44D9C8BDF}" destId="{6E218B1D-0644-4863-A0E3-A3E522ADF7AB}" srcOrd="0" destOrd="0" presId="urn:microsoft.com/office/officeart/2005/8/layout/hierarchy1"/>
    <dgm:cxn modelId="{2B4F148D-8CF8-4240-BF35-483429651F74}" type="presParOf" srcId="{80361773-44EA-4630-A7B8-8EE44D9C8BDF}" destId="{0EB4D616-B7FF-4DDF-8857-17C080ADD682}" srcOrd="1" destOrd="0" presId="urn:microsoft.com/office/officeart/2005/8/layout/hierarchy1"/>
    <dgm:cxn modelId="{E1EBDEAD-4035-4720-8DC6-E79AE659E288}" type="presParOf" srcId="{488935A0-6733-407C-96BF-AF57DD0CF4AF}" destId="{71BEF7F1-0404-4499-8A3C-57740EAD5A89}" srcOrd="1" destOrd="0" presId="urn:microsoft.com/office/officeart/2005/8/layout/hierarchy1"/>
    <dgm:cxn modelId="{070D614A-35A8-48EA-80E7-55BA7898D916}" type="presParOf" srcId="{D3EDBAF4-0388-49C7-AE68-1DE90D590FBD}" destId="{10DF96D6-C064-45DA-A18E-BA62124A6A98}" srcOrd="2" destOrd="0" presId="urn:microsoft.com/office/officeart/2005/8/layout/hierarchy1"/>
    <dgm:cxn modelId="{B103BC70-BCF7-4184-B3EA-67E1AEB1A464}" type="presParOf" srcId="{D3EDBAF4-0388-49C7-AE68-1DE90D590FBD}" destId="{B3F3D263-A522-409D-B212-DD0477EA2342}" srcOrd="3" destOrd="0" presId="urn:microsoft.com/office/officeart/2005/8/layout/hierarchy1"/>
    <dgm:cxn modelId="{649EB0BF-6262-42A2-9F89-DDDDC3D4BF2C}" type="presParOf" srcId="{B3F3D263-A522-409D-B212-DD0477EA2342}" destId="{88376A0E-01B9-40E5-88C8-DA7D74692696}" srcOrd="0" destOrd="0" presId="urn:microsoft.com/office/officeart/2005/8/layout/hierarchy1"/>
    <dgm:cxn modelId="{B5BC9A50-B7DA-4025-9004-82AF5EEEA9F8}" type="presParOf" srcId="{88376A0E-01B9-40E5-88C8-DA7D74692696}" destId="{714161DF-0383-4FAF-9145-1AE72C24E37B}" srcOrd="0" destOrd="0" presId="urn:microsoft.com/office/officeart/2005/8/layout/hierarchy1"/>
    <dgm:cxn modelId="{2526F496-24E6-47C2-B9F7-31C2AE171825}" type="presParOf" srcId="{88376A0E-01B9-40E5-88C8-DA7D74692696}" destId="{EE18C6FF-CEAC-496B-AF8C-DF9D3BF75A3F}" srcOrd="1" destOrd="0" presId="urn:microsoft.com/office/officeart/2005/8/layout/hierarchy1"/>
    <dgm:cxn modelId="{4326A9BB-F376-4B02-9855-A6DE4F9DEDF2}" type="presParOf" srcId="{B3F3D263-A522-409D-B212-DD0477EA2342}" destId="{2EB5A910-73FD-4F39-9629-D044F821D632}" srcOrd="1" destOrd="0" presId="urn:microsoft.com/office/officeart/2005/8/layout/hierarchy1"/>
    <dgm:cxn modelId="{354C7E9C-7112-43E7-ABCD-5BF93393253B}" type="presParOf" srcId="{850B9F13-CEC2-4BF4-851B-06FE40311E95}" destId="{69B5E5AF-7C0F-4B13-87B0-2253CD3A47F5}" srcOrd="2" destOrd="0" presId="urn:microsoft.com/office/officeart/2005/8/layout/hierarchy1"/>
    <dgm:cxn modelId="{7728CF61-61E1-4A6A-BAFC-9A211268090A}" type="presParOf" srcId="{850B9F13-CEC2-4BF4-851B-06FE40311E95}" destId="{15487ADD-CC79-4F53-A928-287CC1869651}" srcOrd="3" destOrd="0" presId="urn:microsoft.com/office/officeart/2005/8/layout/hierarchy1"/>
    <dgm:cxn modelId="{34B12F49-1957-4B4A-92B9-70F70507784E}" type="presParOf" srcId="{15487ADD-CC79-4F53-A928-287CC1869651}" destId="{CEB4D122-B295-4B35-909F-2C9F5AF03819}" srcOrd="0" destOrd="0" presId="urn:microsoft.com/office/officeart/2005/8/layout/hierarchy1"/>
    <dgm:cxn modelId="{C178AD0F-5956-44F0-8CE7-9E47D0A82DAC}" type="presParOf" srcId="{CEB4D122-B295-4B35-909F-2C9F5AF03819}" destId="{1DE458F5-8830-4DB3-B886-5F221A0BC9C2}" srcOrd="0" destOrd="0" presId="urn:microsoft.com/office/officeart/2005/8/layout/hierarchy1"/>
    <dgm:cxn modelId="{965B5768-C9CF-471B-86D4-6986D032FAB3}" type="presParOf" srcId="{CEB4D122-B295-4B35-909F-2C9F5AF03819}" destId="{A2199E39-B342-4A2D-A222-A9D8CBFAFBFD}" srcOrd="1" destOrd="0" presId="urn:microsoft.com/office/officeart/2005/8/layout/hierarchy1"/>
    <dgm:cxn modelId="{1829814A-8DC3-4225-98C1-8FFB79A589A9}" type="presParOf" srcId="{15487ADD-CC79-4F53-A928-287CC1869651}" destId="{9456FECE-34F1-4A50-A698-5BCBA38750FB}" srcOrd="1" destOrd="0" presId="urn:microsoft.com/office/officeart/2005/8/layout/hierarchy1"/>
    <dgm:cxn modelId="{049971BF-DDD6-4556-B7C0-48B14DCCFDCD}" type="presParOf" srcId="{9456FECE-34F1-4A50-A698-5BCBA38750FB}" destId="{69624F9A-A8F4-4B72-B2E3-2FD4F96E8495}" srcOrd="0" destOrd="0" presId="urn:microsoft.com/office/officeart/2005/8/layout/hierarchy1"/>
    <dgm:cxn modelId="{50B87706-39CD-4B8C-B323-21524FEB406B}" type="presParOf" srcId="{9456FECE-34F1-4A50-A698-5BCBA38750FB}" destId="{202E99A2-1E39-44ED-83DD-B52251AB73CA}" srcOrd="1" destOrd="0" presId="urn:microsoft.com/office/officeart/2005/8/layout/hierarchy1"/>
    <dgm:cxn modelId="{DA50F11A-066E-4094-AAD6-FE797C8F18D9}" type="presParOf" srcId="{202E99A2-1E39-44ED-83DD-B52251AB73CA}" destId="{D2E191FA-DCE4-46BA-B988-6C0A251D5154}" srcOrd="0" destOrd="0" presId="urn:microsoft.com/office/officeart/2005/8/layout/hierarchy1"/>
    <dgm:cxn modelId="{C5825103-0C39-4AFB-8DA5-AA918CD0F11B}" type="presParOf" srcId="{D2E191FA-DCE4-46BA-B988-6C0A251D5154}" destId="{6945F507-B821-42E0-8E10-59D01BCBBBA9}" srcOrd="0" destOrd="0" presId="urn:microsoft.com/office/officeart/2005/8/layout/hierarchy1"/>
    <dgm:cxn modelId="{6D1707AE-643D-4173-9E7D-0A08FF24E84A}" type="presParOf" srcId="{D2E191FA-DCE4-46BA-B988-6C0A251D5154}" destId="{45B45E17-73EA-469D-A279-D3D608301535}" srcOrd="1" destOrd="0" presId="urn:microsoft.com/office/officeart/2005/8/layout/hierarchy1"/>
    <dgm:cxn modelId="{D9ABA4E4-C693-40EF-BE6D-B1B813B4C620}" type="presParOf" srcId="{202E99A2-1E39-44ED-83DD-B52251AB73CA}" destId="{62661CA8-D6AE-4D1B-992C-D735A9817754}" srcOrd="1" destOrd="0" presId="urn:microsoft.com/office/officeart/2005/8/layout/hierarchy1"/>
    <dgm:cxn modelId="{FBCEE133-98DB-4FD1-B119-414A5B477A69}" type="presParOf" srcId="{850B9F13-CEC2-4BF4-851B-06FE40311E95}" destId="{AA4A4EF0-0CB8-4CBC-9036-68C035759DA0}" srcOrd="4" destOrd="0" presId="urn:microsoft.com/office/officeart/2005/8/layout/hierarchy1"/>
    <dgm:cxn modelId="{EB2EAF84-AA66-4E93-B966-AAA810062917}" type="presParOf" srcId="{850B9F13-CEC2-4BF4-851B-06FE40311E95}" destId="{E1DB6F91-E207-4EB8-A8CB-154C583DBDDB}" srcOrd="5" destOrd="0" presId="urn:microsoft.com/office/officeart/2005/8/layout/hierarchy1"/>
    <dgm:cxn modelId="{05AC5EF7-1D97-4053-9601-1141BFDAFDAC}" type="presParOf" srcId="{E1DB6F91-E207-4EB8-A8CB-154C583DBDDB}" destId="{0C2E9844-5EE7-4DE0-BB89-59AA811F7631}" srcOrd="0" destOrd="0" presId="urn:microsoft.com/office/officeart/2005/8/layout/hierarchy1"/>
    <dgm:cxn modelId="{868A3D68-73D3-4774-A320-8FBB1DD52BA7}" type="presParOf" srcId="{0C2E9844-5EE7-4DE0-BB89-59AA811F7631}" destId="{87A0443F-573C-4CDD-8B40-4A5EB368294D}" srcOrd="0" destOrd="0" presId="urn:microsoft.com/office/officeart/2005/8/layout/hierarchy1"/>
    <dgm:cxn modelId="{AF8CF18E-6347-417A-8AC6-6E129F5D40AA}" type="presParOf" srcId="{0C2E9844-5EE7-4DE0-BB89-59AA811F7631}" destId="{03AE7228-BB45-4125-9505-A5D02B623874}" srcOrd="1" destOrd="0" presId="urn:microsoft.com/office/officeart/2005/8/layout/hierarchy1"/>
    <dgm:cxn modelId="{6E02C0E7-57CD-4AF5-8666-E68B7F9A6BDE}" type="presParOf" srcId="{E1DB6F91-E207-4EB8-A8CB-154C583DBDDB}" destId="{FFEFEE5C-FF41-4813-8B1F-C013EFF852F0}" srcOrd="1" destOrd="0" presId="urn:microsoft.com/office/officeart/2005/8/layout/hierarchy1"/>
    <dgm:cxn modelId="{2D83B1AC-0824-4A38-AA4F-C522F28207EF}" type="presParOf" srcId="{FFEFEE5C-FF41-4813-8B1F-C013EFF852F0}" destId="{79169F4C-B596-47D3-AFB7-0456BC47EB33}" srcOrd="0" destOrd="0" presId="urn:microsoft.com/office/officeart/2005/8/layout/hierarchy1"/>
    <dgm:cxn modelId="{D9845CF4-BE0A-4917-8BC7-890FDABB3F89}" type="presParOf" srcId="{FFEFEE5C-FF41-4813-8B1F-C013EFF852F0}" destId="{9E7EBFA9-6A45-4EE6-84B7-8724B50D8DDE}" srcOrd="1" destOrd="0" presId="urn:microsoft.com/office/officeart/2005/8/layout/hierarchy1"/>
    <dgm:cxn modelId="{49187C31-805D-41DD-91F6-E03AD18B6AE1}" type="presParOf" srcId="{9E7EBFA9-6A45-4EE6-84B7-8724B50D8DDE}" destId="{1066BF84-3093-4F7F-9E96-D74184CDBC38}" srcOrd="0" destOrd="0" presId="urn:microsoft.com/office/officeart/2005/8/layout/hierarchy1"/>
    <dgm:cxn modelId="{AF28D525-9D8B-464C-AC4B-11305A632119}" type="presParOf" srcId="{1066BF84-3093-4F7F-9E96-D74184CDBC38}" destId="{301B933B-5711-4B30-B03C-B5BCA1B4678E}" srcOrd="0" destOrd="0" presId="urn:microsoft.com/office/officeart/2005/8/layout/hierarchy1"/>
    <dgm:cxn modelId="{A8A81C61-BF36-42EB-878E-81E79685A08E}" type="presParOf" srcId="{1066BF84-3093-4F7F-9E96-D74184CDBC38}" destId="{D4E55DC7-6742-4D7A-8E26-0D48A920D698}" srcOrd="1" destOrd="0" presId="urn:microsoft.com/office/officeart/2005/8/layout/hierarchy1"/>
    <dgm:cxn modelId="{FCA86EBE-A40E-4D03-88D6-B8BC7FC712FD}" type="presParOf" srcId="{9E7EBFA9-6A45-4EE6-84B7-8724B50D8DDE}" destId="{5C4DF169-5D76-4C77-912D-1B3F6A21E7E8}" srcOrd="1" destOrd="0" presId="urn:microsoft.com/office/officeart/2005/8/layout/hierarchy1"/>
    <dgm:cxn modelId="{E801003C-88DB-47E3-8E83-66C01A15D424}" type="presParOf" srcId="{5C4DF169-5D76-4C77-912D-1B3F6A21E7E8}" destId="{167FF287-30BA-487E-A90E-D04BDB5A4982}" srcOrd="0" destOrd="0" presId="urn:microsoft.com/office/officeart/2005/8/layout/hierarchy1"/>
    <dgm:cxn modelId="{F37E2762-446A-4555-A678-2CB19ED51FE4}" type="presParOf" srcId="{5C4DF169-5D76-4C77-912D-1B3F6A21E7E8}" destId="{D83F91DA-1ED3-4ABC-A51F-39A61567BD40}" srcOrd="1" destOrd="0" presId="urn:microsoft.com/office/officeart/2005/8/layout/hierarchy1"/>
    <dgm:cxn modelId="{83F36495-29C3-4BB6-B968-49AC00166F37}" type="presParOf" srcId="{D83F91DA-1ED3-4ABC-A51F-39A61567BD40}" destId="{42435077-8BC8-46EA-A826-B4972E6109A7}" srcOrd="0" destOrd="0" presId="urn:microsoft.com/office/officeart/2005/8/layout/hierarchy1"/>
    <dgm:cxn modelId="{1A9BF26C-7D7D-4E05-936C-CDDB8BAC21BD}" type="presParOf" srcId="{42435077-8BC8-46EA-A826-B4972E6109A7}" destId="{7B5D462B-BF90-4EFB-AA4A-66CE69573B7E}" srcOrd="0" destOrd="0" presId="urn:microsoft.com/office/officeart/2005/8/layout/hierarchy1"/>
    <dgm:cxn modelId="{A375600F-C4CF-490B-88AD-7EC059EF42DF}" type="presParOf" srcId="{42435077-8BC8-46EA-A826-B4972E6109A7}" destId="{178A7309-97AE-491F-B695-1F468763A2B4}" srcOrd="1" destOrd="0" presId="urn:microsoft.com/office/officeart/2005/8/layout/hierarchy1"/>
    <dgm:cxn modelId="{8EBE64B3-D32D-4670-A81D-4967009D678E}" type="presParOf" srcId="{D83F91DA-1ED3-4ABC-A51F-39A61567BD40}" destId="{BCCF62B3-AFAF-4D3D-8B6E-54B873B2F054}" srcOrd="1" destOrd="0" presId="urn:microsoft.com/office/officeart/2005/8/layout/hierarchy1"/>
    <dgm:cxn modelId="{784340CF-B03F-48C4-B8C8-D1251C6D113E}" type="presParOf" srcId="{5C4DF169-5D76-4C77-912D-1B3F6A21E7E8}" destId="{176AF0E5-AA47-4B8B-A114-E1C5D8C58B7D}" srcOrd="2" destOrd="0" presId="urn:microsoft.com/office/officeart/2005/8/layout/hierarchy1"/>
    <dgm:cxn modelId="{4988DD19-076A-4D3F-8D13-5C04A32E0992}" type="presParOf" srcId="{5C4DF169-5D76-4C77-912D-1B3F6A21E7E8}" destId="{5C945ADC-9CEC-4875-AFBA-F38326ECBCDE}" srcOrd="3" destOrd="0" presId="urn:microsoft.com/office/officeart/2005/8/layout/hierarchy1"/>
    <dgm:cxn modelId="{BEB1C30E-DE11-477A-A8BB-73F36C082ECF}" type="presParOf" srcId="{5C945ADC-9CEC-4875-AFBA-F38326ECBCDE}" destId="{E8DE9D9F-ECFD-4D16-8B21-1848A2BE23F7}" srcOrd="0" destOrd="0" presId="urn:microsoft.com/office/officeart/2005/8/layout/hierarchy1"/>
    <dgm:cxn modelId="{389804E8-1A7C-481B-9EC6-76221CC10E5E}" type="presParOf" srcId="{E8DE9D9F-ECFD-4D16-8B21-1848A2BE23F7}" destId="{AD0AC6A2-8A00-44B9-B89D-A4E84C2A125E}" srcOrd="0" destOrd="0" presId="urn:microsoft.com/office/officeart/2005/8/layout/hierarchy1"/>
    <dgm:cxn modelId="{1586B3E6-A606-4FB0-BC96-C3A692583141}" type="presParOf" srcId="{E8DE9D9F-ECFD-4D16-8B21-1848A2BE23F7}" destId="{FED4BD57-AB28-460F-A27C-508CCEE07757}" srcOrd="1" destOrd="0" presId="urn:microsoft.com/office/officeart/2005/8/layout/hierarchy1"/>
    <dgm:cxn modelId="{D2EB075C-FF03-4886-9D3E-ABCE7DFA316E}" type="presParOf" srcId="{5C945ADC-9CEC-4875-AFBA-F38326ECBCDE}" destId="{93ADB0A8-A718-4525-8D3E-12E11A9A9E5E}" srcOrd="1" destOrd="0" presId="urn:microsoft.com/office/officeart/2005/8/layout/hierarchy1"/>
    <dgm:cxn modelId="{D11670CA-53A4-4B08-9C9F-30B20062A641}" type="presParOf" srcId="{5C4DF169-5D76-4C77-912D-1B3F6A21E7E8}" destId="{69528113-096E-4963-B894-BACA3232F819}" srcOrd="4" destOrd="0" presId="urn:microsoft.com/office/officeart/2005/8/layout/hierarchy1"/>
    <dgm:cxn modelId="{5422493D-96DE-416B-B7F8-53FBF84807FA}" type="presParOf" srcId="{5C4DF169-5D76-4C77-912D-1B3F6A21E7E8}" destId="{E1359264-2003-4D0D-AA2B-79F363F48709}" srcOrd="5" destOrd="0" presId="urn:microsoft.com/office/officeart/2005/8/layout/hierarchy1"/>
    <dgm:cxn modelId="{8FCC9287-7F99-444F-84E8-81BA3D065206}" type="presParOf" srcId="{E1359264-2003-4D0D-AA2B-79F363F48709}" destId="{33E13B1F-AB63-4654-9D25-30C388C741CB}" srcOrd="0" destOrd="0" presId="urn:microsoft.com/office/officeart/2005/8/layout/hierarchy1"/>
    <dgm:cxn modelId="{CBF658E6-95C2-4CC2-9CF1-8F6BD53FC753}" type="presParOf" srcId="{33E13B1F-AB63-4654-9D25-30C388C741CB}" destId="{84C0F308-F1E3-4762-8BA2-11DCAC63DC2B}" srcOrd="0" destOrd="0" presId="urn:microsoft.com/office/officeart/2005/8/layout/hierarchy1"/>
    <dgm:cxn modelId="{ADF64837-1EFB-4C05-AB05-D62B0B599286}" type="presParOf" srcId="{33E13B1F-AB63-4654-9D25-30C388C741CB}" destId="{A9FB703C-DE73-45DF-918D-375969E70BF9}" srcOrd="1" destOrd="0" presId="urn:microsoft.com/office/officeart/2005/8/layout/hierarchy1"/>
    <dgm:cxn modelId="{4F4B4A6A-33F2-42FA-8245-9EED3F868217}" type="presParOf" srcId="{E1359264-2003-4D0D-AA2B-79F363F48709}" destId="{B16B39AE-32B1-4996-BEAE-815A446CD58B}" srcOrd="1" destOrd="0" presId="urn:microsoft.com/office/officeart/2005/8/layout/hierarchy1"/>
    <dgm:cxn modelId="{4CFCC668-D560-472A-AFB4-1F40D9F6155D}" type="presParOf" srcId="{5C4DF169-5D76-4C77-912D-1B3F6A21E7E8}" destId="{3A3F0205-0144-4D4F-B492-5D1E54BA8426}" srcOrd="6" destOrd="0" presId="urn:microsoft.com/office/officeart/2005/8/layout/hierarchy1"/>
    <dgm:cxn modelId="{5D25A8B2-2910-4E87-8709-3B9C45195582}" type="presParOf" srcId="{5C4DF169-5D76-4C77-912D-1B3F6A21E7E8}" destId="{1A0AFE04-3053-4457-BA61-7E19E28D31B0}" srcOrd="7" destOrd="0" presId="urn:microsoft.com/office/officeart/2005/8/layout/hierarchy1"/>
    <dgm:cxn modelId="{D2E99760-9264-4AF6-9C5A-7B20063B6ED7}" type="presParOf" srcId="{1A0AFE04-3053-4457-BA61-7E19E28D31B0}" destId="{06F779A4-0854-49D2-994F-D6788A0E9713}" srcOrd="0" destOrd="0" presId="urn:microsoft.com/office/officeart/2005/8/layout/hierarchy1"/>
    <dgm:cxn modelId="{6F8AFDB7-8182-462A-BDA8-BA557CED923A}" type="presParOf" srcId="{06F779A4-0854-49D2-994F-D6788A0E9713}" destId="{3A8FA89A-51C7-4489-AC93-C0167E4DE913}" srcOrd="0" destOrd="0" presId="urn:microsoft.com/office/officeart/2005/8/layout/hierarchy1"/>
    <dgm:cxn modelId="{51553840-381C-449D-9039-3AF99467AA73}" type="presParOf" srcId="{06F779A4-0854-49D2-994F-D6788A0E9713}" destId="{A0183801-60F4-4C9B-9916-03FAF6A2792D}" srcOrd="1" destOrd="0" presId="urn:microsoft.com/office/officeart/2005/8/layout/hierarchy1"/>
    <dgm:cxn modelId="{C4254362-EE60-4855-9749-B1F248E5F9B5}" type="presParOf" srcId="{1A0AFE04-3053-4457-BA61-7E19E28D31B0}" destId="{4068948F-321A-4B38-BEE0-B5EC207EADDC}" srcOrd="1" destOrd="0" presId="urn:microsoft.com/office/officeart/2005/8/layout/hierarchy1"/>
    <dgm:cxn modelId="{94746F63-E203-4BEE-ABCB-43C1548F82A0}" type="presParOf" srcId="{4068948F-321A-4B38-BEE0-B5EC207EADDC}" destId="{F8C155BB-89B4-4551-8533-E8FE6417699E}" srcOrd="0" destOrd="0" presId="urn:microsoft.com/office/officeart/2005/8/layout/hierarchy1"/>
    <dgm:cxn modelId="{70F1B591-2F23-4F90-99DD-41DAEA4E61A2}" type="presParOf" srcId="{4068948F-321A-4B38-BEE0-B5EC207EADDC}" destId="{9EF02329-5762-4C13-8984-5D11A7812989}" srcOrd="1" destOrd="0" presId="urn:microsoft.com/office/officeart/2005/8/layout/hierarchy1"/>
    <dgm:cxn modelId="{9B1639E7-2489-448A-A11D-D81935A436D2}" type="presParOf" srcId="{9EF02329-5762-4C13-8984-5D11A7812989}" destId="{6ADBAB6A-D174-4F7F-BAAC-4D0D72535090}" srcOrd="0" destOrd="0" presId="urn:microsoft.com/office/officeart/2005/8/layout/hierarchy1"/>
    <dgm:cxn modelId="{B7379B32-FF68-49A8-8E92-CC1D38A1B74D}" type="presParOf" srcId="{6ADBAB6A-D174-4F7F-BAAC-4D0D72535090}" destId="{1EEAD50E-2F72-41C5-93D2-803EBC665715}" srcOrd="0" destOrd="0" presId="urn:microsoft.com/office/officeart/2005/8/layout/hierarchy1"/>
    <dgm:cxn modelId="{524519D7-2F05-466C-BCEA-0933585AF66C}" type="presParOf" srcId="{6ADBAB6A-D174-4F7F-BAAC-4D0D72535090}" destId="{DE21230B-D468-4C7E-8D02-1261466B6A06}" srcOrd="1" destOrd="0" presId="urn:microsoft.com/office/officeart/2005/8/layout/hierarchy1"/>
    <dgm:cxn modelId="{8EDB15E0-F434-4EE4-B401-40D4834930B6}" type="presParOf" srcId="{9EF02329-5762-4C13-8984-5D11A7812989}" destId="{E3131318-9922-4369-B48B-33E39421D4C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FE5B27D-1624-468E-9F37-D28741337115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BA8452E6-AB91-4532-A166-A0AF895D57A4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NS lookup</a:t>
          </a:r>
        </a:p>
      </dgm:t>
    </dgm:pt>
    <dgm:pt modelId="{6D229EBB-C92F-4FE8-B79E-8F51D1FE91AD}" type="parTrans" cxnId="{11784957-B488-4148-9BFC-E42009FA4067}">
      <dgm:prSet/>
      <dgm:spPr/>
      <dgm:t>
        <a:bodyPr/>
        <a:lstStyle/>
        <a:p>
          <a:endParaRPr lang="en-IN"/>
        </a:p>
      </dgm:t>
    </dgm:pt>
    <dgm:pt modelId="{20F19E28-D5DD-4727-AD39-9B4909ACCBDD}" type="sibTrans" cxnId="{11784957-B488-4148-9BFC-E42009FA4067}">
      <dgm:prSet/>
      <dgm:spPr/>
      <dgm:t>
        <a:bodyPr/>
        <a:lstStyle/>
        <a:p>
          <a:endParaRPr lang="en-IN"/>
        </a:p>
      </dgm:t>
    </dgm:pt>
    <dgm:pt modelId="{E9CA5707-07C1-4AD6-9827-53FA9678CF9B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mx</a:t>
          </a:r>
        </a:p>
      </dgm:t>
    </dgm:pt>
    <dgm:pt modelId="{5C4FE887-0DB1-4FDC-A26B-71F00DBC941C}" type="parTrans" cxnId="{69472126-A381-4A5D-ADB7-3DA1C6CDA6A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3C528ECB-ADFE-4507-911A-B070A2620413}" type="sibTrans" cxnId="{69472126-A381-4A5D-ADB7-3DA1C6CDA6A3}">
      <dgm:prSet/>
      <dgm:spPr/>
      <dgm:t>
        <a:bodyPr/>
        <a:lstStyle/>
        <a:p>
          <a:endParaRPr lang="en-IN"/>
        </a:p>
      </dgm:t>
    </dgm:pt>
    <dgm:pt modelId="{CE4841D3-BD27-4C4A-9C79-0F7F005E098E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ns</a:t>
          </a:r>
        </a:p>
      </dgm:t>
    </dgm:pt>
    <dgm:pt modelId="{284E9B84-8D43-449F-9AB4-8850CA8618A9}" type="parTrans" cxnId="{7DB0FBFC-FF8A-48D2-9140-5A2225DABB7A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F9B0E84D-43CB-4A62-A228-FB576AD5EB30}" type="sibTrans" cxnId="{7DB0FBFC-FF8A-48D2-9140-5A2225DABB7A}">
      <dgm:prSet/>
      <dgm:spPr/>
      <dgm:t>
        <a:bodyPr/>
        <a:lstStyle/>
        <a:p>
          <a:endParaRPr lang="en-IN"/>
        </a:p>
      </dgm:t>
    </dgm:pt>
    <dgm:pt modelId="{BA4CF430-9829-45C8-B445-722BA839F05F}">
      <dgm:prSet phldrT="[Text]"/>
      <dgm:spPr/>
      <dgm:t>
        <a:bodyPr/>
        <a:lstStyle/>
        <a:p>
          <a:r>
            <a:rPr lang="en-IN" dirty="0" err="1">
              <a:solidFill>
                <a:schemeClr val="tx1"/>
              </a:solidFill>
            </a:rPr>
            <a:t>soa</a:t>
          </a:r>
          <a:endParaRPr lang="en-IN" dirty="0">
            <a:solidFill>
              <a:schemeClr val="tx1"/>
            </a:solidFill>
          </a:endParaRPr>
        </a:p>
      </dgm:t>
    </dgm:pt>
    <dgm:pt modelId="{99CAA349-A0B0-4E9C-8A1F-172F5028A32C}" type="parTrans" cxnId="{DDFADFCD-5810-4BEE-98B1-1EC83241D018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FD765A71-07E9-4CA0-AC4B-6C2E0CAEDABC}" type="sibTrans" cxnId="{DDFADFCD-5810-4BEE-98B1-1EC83241D018}">
      <dgm:prSet/>
      <dgm:spPr/>
      <dgm:t>
        <a:bodyPr/>
        <a:lstStyle/>
        <a:p>
          <a:endParaRPr lang="en-IN"/>
        </a:p>
      </dgm:t>
    </dgm:pt>
    <dgm:pt modelId="{99718C44-4DD3-43C6-966B-33F242BAEB3A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any</a:t>
          </a:r>
        </a:p>
      </dgm:t>
    </dgm:pt>
    <dgm:pt modelId="{D8717687-9DB7-43BF-9B2C-A22723A0F270}" type="parTrans" cxnId="{6FD3549E-7F05-4701-BD36-D5D600B2804B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0E303F9D-F45F-49D5-8060-D36CC6F2D044}" type="sibTrans" cxnId="{6FD3549E-7F05-4701-BD36-D5D600B2804B}">
      <dgm:prSet/>
      <dgm:spPr/>
      <dgm:t>
        <a:bodyPr/>
        <a:lstStyle/>
        <a:p>
          <a:endParaRPr lang="en-IN"/>
        </a:p>
      </dgm:t>
    </dgm:pt>
    <dgm:pt modelId="{5A566D7D-D057-4FF9-AC22-47B53EA9FB8C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A</a:t>
          </a:r>
        </a:p>
      </dgm:t>
    </dgm:pt>
    <dgm:pt modelId="{065B501E-9D08-44DF-A215-D4549E21F1D7}" type="parTrans" cxnId="{5820D427-4AB8-4E27-8454-CFF51E8A27A0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3C9591A1-1E54-4689-8219-52BD4965425F}" type="sibTrans" cxnId="{5820D427-4AB8-4E27-8454-CFF51E8A27A0}">
      <dgm:prSet/>
      <dgm:spPr/>
      <dgm:t>
        <a:bodyPr/>
        <a:lstStyle/>
        <a:p>
          <a:endParaRPr lang="en-IN"/>
        </a:p>
      </dgm:t>
    </dgm:pt>
    <dgm:pt modelId="{10FA63C5-AA1E-4308-906D-1F85DF9FD2BC}">
      <dgm:prSet phldrT="[Text]"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AAAA</a:t>
          </a:r>
        </a:p>
      </dgm:t>
    </dgm:pt>
    <dgm:pt modelId="{2246EB48-9FAB-4C6D-8D69-F7E987EE6461}" type="parTrans" cxnId="{E0C341F9-F62C-4418-AFB6-8829F50CE901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5FDAF56E-C4E7-4928-8EE4-6E25FE1F3AF9}" type="sibTrans" cxnId="{E0C341F9-F62C-4418-AFB6-8829F50CE901}">
      <dgm:prSet/>
      <dgm:spPr/>
      <dgm:t>
        <a:bodyPr/>
        <a:lstStyle/>
        <a:p>
          <a:endParaRPr lang="en-IN"/>
        </a:p>
      </dgm:t>
    </dgm:pt>
    <dgm:pt modelId="{83370165-924D-43D3-AE8D-E6BAE501837F}">
      <dgm:prSet phldrT="[Text]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debug</a:t>
          </a:r>
          <a:endParaRPr lang="en-IN" dirty="0">
            <a:solidFill>
              <a:schemeClr val="tx1"/>
            </a:solidFill>
          </a:endParaRPr>
        </a:p>
      </dgm:t>
    </dgm:pt>
    <dgm:pt modelId="{CFBB547D-4814-4F8F-A9C2-0BC7923FEF8C}" type="parTrans" cxnId="{F665506F-9A45-4532-A4A3-E0D5504D11C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0340A3F4-002C-414F-8F71-51BD523F474D}" type="sibTrans" cxnId="{F665506F-9A45-4532-A4A3-E0D5504D11C3}">
      <dgm:prSet/>
      <dgm:spPr/>
      <dgm:t>
        <a:bodyPr/>
        <a:lstStyle/>
        <a:p>
          <a:endParaRPr lang="en-IN"/>
        </a:p>
      </dgm:t>
    </dgm:pt>
    <dgm:pt modelId="{97AE65DF-5961-478B-AFD2-565D5F9A979F}" type="pres">
      <dgm:prSet presAssocID="{3FE5B27D-1624-468E-9F37-D2874133711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410B10-E428-45FE-85A8-9FAA1F94B0C4}" type="pres">
      <dgm:prSet presAssocID="{BA8452E6-AB91-4532-A166-A0AF895D57A4}" presName="root1" presStyleCnt="0"/>
      <dgm:spPr/>
    </dgm:pt>
    <dgm:pt modelId="{A3550BEF-EA35-4127-8C52-40F7D3D27D32}" type="pres">
      <dgm:prSet presAssocID="{BA8452E6-AB91-4532-A166-A0AF895D57A4}" presName="LevelOneTextNode" presStyleLbl="node0" presStyleIdx="0" presStyleCnt="1" custScaleX="2181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8329B4A-D8EE-4154-AABD-93820EACE527}" type="pres">
      <dgm:prSet presAssocID="{BA8452E6-AB91-4532-A166-A0AF895D57A4}" presName="level2hierChild" presStyleCnt="0"/>
      <dgm:spPr/>
    </dgm:pt>
    <dgm:pt modelId="{161E3591-7829-4872-AB34-58190A29BAAE}" type="pres">
      <dgm:prSet presAssocID="{5C4FE887-0DB1-4FDC-A26B-71F00DBC941C}" presName="conn2-1" presStyleLbl="parChTrans1D2" presStyleIdx="0" presStyleCnt="7" custScaleX="2000000"/>
      <dgm:spPr/>
      <dgm:t>
        <a:bodyPr/>
        <a:lstStyle/>
        <a:p>
          <a:endParaRPr lang="en-US"/>
        </a:p>
      </dgm:t>
    </dgm:pt>
    <dgm:pt modelId="{3517A503-0BFA-4D47-AFF1-2E3746505B57}" type="pres">
      <dgm:prSet presAssocID="{5C4FE887-0DB1-4FDC-A26B-71F00DBC941C}" presName="connTx" presStyleLbl="parChTrans1D2" presStyleIdx="0" presStyleCnt="7"/>
      <dgm:spPr/>
      <dgm:t>
        <a:bodyPr/>
        <a:lstStyle/>
        <a:p>
          <a:endParaRPr lang="en-US"/>
        </a:p>
      </dgm:t>
    </dgm:pt>
    <dgm:pt modelId="{4663A1D5-F006-425D-BBB0-3ACBA06660C9}" type="pres">
      <dgm:prSet presAssocID="{E9CA5707-07C1-4AD6-9827-53FA9678CF9B}" presName="root2" presStyleCnt="0"/>
      <dgm:spPr/>
    </dgm:pt>
    <dgm:pt modelId="{8201082A-1060-47E0-8BA5-271CBD32A050}" type="pres">
      <dgm:prSet presAssocID="{E9CA5707-07C1-4AD6-9827-53FA9678CF9B}" presName="LevelTwoTextNode" presStyleLbl="node2" presStyleIdx="0" presStyleCnt="7" custScaleX="2181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6D973D8-E494-497A-8D95-4152A80B667C}" type="pres">
      <dgm:prSet presAssocID="{E9CA5707-07C1-4AD6-9827-53FA9678CF9B}" presName="level3hierChild" presStyleCnt="0"/>
      <dgm:spPr/>
    </dgm:pt>
    <dgm:pt modelId="{48536F36-D654-4BE8-83A0-47C167E9BF5A}" type="pres">
      <dgm:prSet presAssocID="{284E9B84-8D43-449F-9AB4-8850CA8618A9}" presName="conn2-1" presStyleLbl="parChTrans1D2" presStyleIdx="1" presStyleCnt="7" custScaleX="2000000"/>
      <dgm:spPr/>
      <dgm:t>
        <a:bodyPr/>
        <a:lstStyle/>
        <a:p>
          <a:endParaRPr lang="en-US"/>
        </a:p>
      </dgm:t>
    </dgm:pt>
    <dgm:pt modelId="{82AC99C2-96B0-40F7-B8AF-50EC5A43CC06}" type="pres">
      <dgm:prSet presAssocID="{284E9B84-8D43-449F-9AB4-8850CA8618A9}" presName="connTx" presStyleLbl="parChTrans1D2" presStyleIdx="1" presStyleCnt="7"/>
      <dgm:spPr/>
      <dgm:t>
        <a:bodyPr/>
        <a:lstStyle/>
        <a:p>
          <a:endParaRPr lang="en-US"/>
        </a:p>
      </dgm:t>
    </dgm:pt>
    <dgm:pt modelId="{311ACE08-E539-414D-AE74-2E72E18C97D1}" type="pres">
      <dgm:prSet presAssocID="{CE4841D3-BD27-4C4A-9C79-0F7F005E098E}" presName="root2" presStyleCnt="0"/>
      <dgm:spPr/>
    </dgm:pt>
    <dgm:pt modelId="{9E493101-F50D-4D83-97E4-837D8A8C3FC7}" type="pres">
      <dgm:prSet presAssocID="{CE4841D3-BD27-4C4A-9C79-0F7F005E098E}" presName="LevelTwoTextNode" presStyleLbl="node2" presStyleIdx="1" presStyleCnt="7" custScaleX="2181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E09EF7-B557-4B0B-896A-8BBD14467ADA}" type="pres">
      <dgm:prSet presAssocID="{CE4841D3-BD27-4C4A-9C79-0F7F005E098E}" presName="level3hierChild" presStyleCnt="0"/>
      <dgm:spPr/>
    </dgm:pt>
    <dgm:pt modelId="{8CA86687-5776-4FC0-B64A-16B66F88B923}" type="pres">
      <dgm:prSet presAssocID="{99CAA349-A0B0-4E9C-8A1F-172F5028A32C}" presName="conn2-1" presStyleLbl="parChTrans1D2" presStyleIdx="2" presStyleCnt="7" custScaleX="2000000"/>
      <dgm:spPr/>
      <dgm:t>
        <a:bodyPr/>
        <a:lstStyle/>
        <a:p>
          <a:endParaRPr lang="en-US"/>
        </a:p>
      </dgm:t>
    </dgm:pt>
    <dgm:pt modelId="{C0DB2260-7E21-4F5C-BCF5-30CB45D24AAD}" type="pres">
      <dgm:prSet presAssocID="{99CAA349-A0B0-4E9C-8A1F-172F5028A32C}" presName="connTx" presStyleLbl="parChTrans1D2" presStyleIdx="2" presStyleCnt="7"/>
      <dgm:spPr/>
      <dgm:t>
        <a:bodyPr/>
        <a:lstStyle/>
        <a:p>
          <a:endParaRPr lang="en-US"/>
        </a:p>
      </dgm:t>
    </dgm:pt>
    <dgm:pt modelId="{789616E4-BEA1-4A6A-962C-94D3B20B4FCC}" type="pres">
      <dgm:prSet presAssocID="{BA4CF430-9829-45C8-B445-722BA839F05F}" presName="root2" presStyleCnt="0"/>
      <dgm:spPr/>
    </dgm:pt>
    <dgm:pt modelId="{838381F5-7397-4E4C-8AC3-48767E0A02D1}" type="pres">
      <dgm:prSet presAssocID="{BA4CF430-9829-45C8-B445-722BA839F05F}" presName="LevelTwoTextNode" presStyleLbl="node2" presStyleIdx="2" presStyleCnt="7" custScaleX="2181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F33A1D-89C8-4AE8-8987-809367F6969A}" type="pres">
      <dgm:prSet presAssocID="{BA4CF430-9829-45C8-B445-722BA839F05F}" presName="level3hierChild" presStyleCnt="0"/>
      <dgm:spPr/>
    </dgm:pt>
    <dgm:pt modelId="{093C657D-8751-4572-AB25-1FF8483587B9}" type="pres">
      <dgm:prSet presAssocID="{D8717687-9DB7-43BF-9B2C-A22723A0F270}" presName="conn2-1" presStyleLbl="parChTrans1D2" presStyleIdx="3" presStyleCnt="7" custScaleX="2000000"/>
      <dgm:spPr/>
      <dgm:t>
        <a:bodyPr/>
        <a:lstStyle/>
        <a:p>
          <a:endParaRPr lang="en-US"/>
        </a:p>
      </dgm:t>
    </dgm:pt>
    <dgm:pt modelId="{CBC95E3D-1F51-4F59-B4EE-1E7686342B2A}" type="pres">
      <dgm:prSet presAssocID="{D8717687-9DB7-43BF-9B2C-A22723A0F270}" presName="connTx" presStyleLbl="parChTrans1D2" presStyleIdx="3" presStyleCnt="7"/>
      <dgm:spPr/>
      <dgm:t>
        <a:bodyPr/>
        <a:lstStyle/>
        <a:p>
          <a:endParaRPr lang="en-US"/>
        </a:p>
      </dgm:t>
    </dgm:pt>
    <dgm:pt modelId="{C98E2C30-F3C8-4D45-A37D-6C597EF6BA50}" type="pres">
      <dgm:prSet presAssocID="{99718C44-4DD3-43C6-966B-33F242BAEB3A}" presName="root2" presStyleCnt="0"/>
      <dgm:spPr/>
    </dgm:pt>
    <dgm:pt modelId="{9907DE21-3061-42D8-823A-F5858FF660D5}" type="pres">
      <dgm:prSet presAssocID="{99718C44-4DD3-43C6-966B-33F242BAEB3A}" presName="LevelTwoTextNode" presStyleLbl="node2" presStyleIdx="3" presStyleCnt="7" custScaleX="2181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085141C-CED8-44E8-A241-FE13CF46D169}" type="pres">
      <dgm:prSet presAssocID="{99718C44-4DD3-43C6-966B-33F242BAEB3A}" presName="level3hierChild" presStyleCnt="0"/>
      <dgm:spPr/>
    </dgm:pt>
    <dgm:pt modelId="{F20BDC4B-B96E-4AC0-AB63-F21D91126BB0}" type="pres">
      <dgm:prSet presAssocID="{065B501E-9D08-44DF-A215-D4549E21F1D7}" presName="conn2-1" presStyleLbl="parChTrans1D2" presStyleIdx="4" presStyleCnt="7" custScaleX="2000000"/>
      <dgm:spPr/>
      <dgm:t>
        <a:bodyPr/>
        <a:lstStyle/>
        <a:p>
          <a:endParaRPr lang="en-US"/>
        </a:p>
      </dgm:t>
    </dgm:pt>
    <dgm:pt modelId="{CA4643BE-04F2-4EDE-9753-850145D921E9}" type="pres">
      <dgm:prSet presAssocID="{065B501E-9D08-44DF-A215-D4549E21F1D7}" presName="connTx" presStyleLbl="parChTrans1D2" presStyleIdx="4" presStyleCnt="7"/>
      <dgm:spPr/>
      <dgm:t>
        <a:bodyPr/>
        <a:lstStyle/>
        <a:p>
          <a:endParaRPr lang="en-US"/>
        </a:p>
      </dgm:t>
    </dgm:pt>
    <dgm:pt modelId="{25522A80-E21B-410F-8309-74BCBA9322B6}" type="pres">
      <dgm:prSet presAssocID="{5A566D7D-D057-4FF9-AC22-47B53EA9FB8C}" presName="root2" presStyleCnt="0"/>
      <dgm:spPr/>
    </dgm:pt>
    <dgm:pt modelId="{B94C0C4E-71DD-433B-8E24-F3D93D73DF50}" type="pres">
      <dgm:prSet presAssocID="{5A566D7D-D057-4FF9-AC22-47B53EA9FB8C}" presName="LevelTwoTextNode" presStyleLbl="node2" presStyleIdx="4" presStyleCnt="7" custScaleX="2181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761C48C-8516-4684-8B67-32FDB70CB4D4}" type="pres">
      <dgm:prSet presAssocID="{5A566D7D-D057-4FF9-AC22-47B53EA9FB8C}" presName="level3hierChild" presStyleCnt="0"/>
      <dgm:spPr/>
    </dgm:pt>
    <dgm:pt modelId="{F7B842A9-CDF8-492F-B08C-0E85F5051393}" type="pres">
      <dgm:prSet presAssocID="{2246EB48-9FAB-4C6D-8D69-F7E987EE6461}" presName="conn2-1" presStyleLbl="parChTrans1D2" presStyleIdx="5" presStyleCnt="7" custScaleX="2000000"/>
      <dgm:spPr/>
      <dgm:t>
        <a:bodyPr/>
        <a:lstStyle/>
        <a:p>
          <a:endParaRPr lang="en-US"/>
        </a:p>
      </dgm:t>
    </dgm:pt>
    <dgm:pt modelId="{2E8E36A5-2425-45CB-B33B-5597ECE26B95}" type="pres">
      <dgm:prSet presAssocID="{2246EB48-9FAB-4C6D-8D69-F7E987EE6461}" presName="connTx" presStyleLbl="parChTrans1D2" presStyleIdx="5" presStyleCnt="7"/>
      <dgm:spPr/>
      <dgm:t>
        <a:bodyPr/>
        <a:lstStyle/>
        <a:p>
          <a:endParaRPr lang="en-US"/>
        </a:p>
      </dgm:t>
    </dgm:pt>
    <dgm:pt modelId="{44A2182C-8C60-4498-B758-72866EA1AA9F}" type="pres">
      <dgm:prSet presAssocID="{10FA63C5-AA1E-4308-906D-1F85DF9FD2BC}" presName="root2" presStyleCnt="0"/>
      <dgm:spPr/>
    </dgm:pt>
    <dgm:pt modelId="{A008D721-ED13-48DE-9B2E-9EBE55CCB675}" type="pres">
      <dgm:prSet presAssocID="{10FA63C5-AA1E-4308-906D-1F85DF9FD2BC}" presName="LevelTwoTextNode" presStyleLbl="node2" presStyleIdx="5" presStyleCnt="7" custScaleX="2181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D2E74F-A254-4D42-A8D5-F878C3C66EA7}" type="pres">
      <dgm:prSet presAssocID="{10FA63C5-AA1E-4308-906D-1F85DF9FD2BC}" presName="level3hierChild" presStyleCnt="0"/>
      <dgm:spPr/>
    </dgm:pt>
    <dgm:pt modelId="{EDA2C4BF-1F98-41E7-B371-D202CCAC1CDC}" type="pres">
      <dgm:prSet presAssocID="{CFBB547D-4814-4F8F-A9C2-0BC7923FEF8C}" presName="conn2-1" presStyleLbl="parChTrans1D2" presStyleIdx="6" presStyleCnt="7" custScaleX="2000000"/>
      <dgm:spPr/>
      <dgm:t>
        <a:bodyPr/>
        <a:lstStyle/>
        <a:p>
          <a:endParaRPr lang="en-US"/>
        </a:p>
      </dgm:t>
    </dgm:pt>
    <dgm:pt modelId="{BA87ACB0-3421-4067-82C5-2369D2EC6439}" type="pres">
      <dgm:prSet presAssocID="{CFBB547D-4814-4F8F-A9C2-0BC7923FEF8C}" presName="connTx" presStyleLbl="parChTrans1D2" presStyleIdx="6" presStyleCnt="7"/>
      <dgm:spPr/>
      <dgm:t>
        <a:bodyPr/>
        <a:lstStyle/>
        <a:p>
          <a:endParaRPr lang="en-US"/>
        </a:p>
      </dgm:t>
    </dgm:pt>
    <dgm:pt modelId="{A179246F-3232-49DA-A473-6A57F3D651A1}" type="pres">
      <dgm:prSet presAssocID="{83370165-924D-43D3-AE8D-E6BAE501837F}" presName="root2" presStyleCnt="0"/>
      <dgm:spPr/>
    </dgm:pt>
    <dgm:pt modelId="{E1F1FB4F-E7D8-4450-B41B-B8AFD38C712B}" type="pres">
      <dgm:prSet presAssocID="{83370165-924D-43D3-AE8D-E6BAE501837F}" presName="LevelTwoTextNode" presStyleLbl="node2" presStyleIdx="6" presStyleCnt="7" custScaleX="21816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75F9CF-D0CE-42AB-B3BE-D83CBE4345C0}" type="pres">
      <dgm:prSet presAssocID="{83370165-924D-43D3-AE8D-E6BAE501837F}" presName="level3hierChild" presStyleCnt="0"/>
      <dgm:spPr/>
    </dgm:pt>
  </dgm:ptLst>
  <dgm:cxnLst>
    <dgm:cxn modelId="{67B686C0-EC01-4477-9EE5-73C54CBB9165}" type="presOf" srcId="{99718C44-4DD3-43C6-966B-33F242BAEB3A}" destId="{9907DE21-3061-42D8-823A-F5858FF660D5}" srcOrd="0" destOrd="0" presId="urn:microsoft.com/office/officeart/2005/8/layout/hierarchy2"/>
    <dgm:cxn modelId="{0B8B7AF1-3E0D-46AF-B77B-9836E84C4EDE}" type="presOf" srcId="{E9CA5707-07C1-4AD6-9827-53FA9678CF9B}" destId="{8201082A-1060-47E0-8BA5-271CBD32A050}" srcOrd="0" destOrd="0" presId="urn:microsoft.com/office/officeart/2005/8/layout/hierarchy2"/>
    <dgm:cxn modelId="{58748C53-4E58-4FD4-A0F3-F69DA4DC104D}" type="presOf" srcId="{5A566D7D-D057-4FF9-AC22-47B53EA9FB8C}" destId="{B94C0C4E-71DD-433B-8E24-F3D93D73DF50}" srcOrd="0" destOrd="0" presId="urn:microsoft.com/office/officeart/2005/8/layout/hierarchy2"/>
    <dgm:cxn modelId="{A41F59C9-BD43-4D27-B516-1D3C023C9004}" type="presOf" srcId="{D8717687-9DB7-43BF-9B2C-A22723A0F270}" destId="{093C657D-8751-4572-AB25-1FF8483587B9}" srcOrd="0" destOrd="0" presId="urn:microsoft.com/office/officeart/2005/8/layout/hierarchy2"/>
    <dgm:cxn modelId="{5820D427-4AB8-4E27-8454-CFF51E8A27A0}" srcId="{BA8452E6-AB91-4532-A166-A0AF895D57A4}" destId="{5A566D7D-D057-4FF9-AC22-47B53EA9FB8C}" srcOrd="4" destOrd="0" parTransId="{065B501E-9D08-44DF-A215-D4549E21F1D7}" sibTransId="{3C9591A1-1E54-4689-8219-52BD4965425F}"/>
    <dgm:cxn modelId="{4E74E2E9-52A2-4783-89F6-4D2D32C43F5B}" type="presOf" srcId="{2246EB48-9FAB-4C6D-8D69-F7E987EE6461}" destId="{2E8E36A5-2425-45CB-B33B-5597ECE26B95}" srcOrd="1" destOrd="0" presId="urn:microsoft.com/office/officeart/2005/8/layout/hierarchy2"/>
    <dgm:cxn modelId="{F7E0AF19-711C-4FDC-B57B-A65082A8A933}" type="presOf" srcId="{10FA63C5-AA1E-4308-906D-1F85DF9FD2BC}" destId="{A008D721-ED13-48DE-9B2E-9EBE55CCB675}" srcOrd="0" destOrd="0" presId="urn:microsoft.com/office/officeart/2005/8/layout/hierarchy2"/>
    <dgm:cxn modelId="{82D4D588-34AF-4497-B34F-19A8FBEFDBA8}" type="presOf" srcId="{99CAA349-A0B0-4E9C-8A1F-172F5028A32C}" destId="{C0DB2260-7E21-4F5C-BCF5-30CB45D24AAD}" srcOrd="1" destOrd="0" presId="urn:microsoft.com/office/officeart/2005/8/layout/hierarchy2"/>
    <dgm:cxn modelId="{549DF52C-295B-4850-9A85-EF029DF70220}" type="presOf" srcId="{5C4FE887-0DB1-4FDC-A26B-71F00DBC941C}" destId="{161E3591-7829-4872-AB34-58190A29BAAE}" srcOrd="0" destOrd="0" presId="urn:microsoft.com/office/officeart/2005/8/layout/hierarchy2"/>
    <dgm:cxn modelId="{1EF7BDC9-C163-4144-9BF4-B544C60A598F}" type="presOf" srcId="{BA4CF430-9829-45C8-B445-722BA839F05F}" destId="{838381F5-7397-4E4C-8AC3-48767E0A02D1}" srcOrd="0" destOrd="0" presId="urn:microsoft.com/office/officeart/2005/8/layout/hierarchy2"/>
    <dgm:cxn modelId="{94D9504D-F704-4631-9817-94C362141531}" type="presOf" srcId="{83370165-924D-43D3-AE8D-E6BAE501837F}" destId="{E1F1FB4F-E7D8-4450-B41B-B8AFD38C712B}" srcOrd="0" destOrd="0" presId="urn:microsoft.com/office/officeart/2005/8/layout/hierarchy2"/>
    <dgm:cxn modelId="{9D8BC509-29C8-4128-8E18-3A9ECDCD8CC3}" type="presOf" srcId="{284E9B84-8D43-449F-9AB4-8850CA8618A9}" destId="{82AC99C2-96B0-40F7-B8AF-50EC5A43CC06}" srcOrd="1" destOrd="0" presId="urn:microsoft.com/office/officeart/2005/8/layout/hierarchy2"/>
    <dgm:cxn modelId="{1BC3286A-80AF-42DE-8D67-55EFA1CC5C5E}" type="presOf" srcId="{284E9B84-8D43-449F-9AB4-8850CA8618A9}" destId="{48536F36-D654-4BE8-83A0-47C167E9BF5A}" srcOrd="0" destOrd="0" presId="urn:microsoft.com/office/officeart/2005/8/layout/hierarchy2"/>
    <dgm:cxn modelId="{9D88013A-8D4A-44BC-9841-F7653ACA1F88}" type="presOf" srcId="{2246EB48-9FAB-4C6D-8D69-F7E987EE6461}" destId="{F7B842A9-CDF8-492F-B08C-0E85F5051393}" srcOrd="0" destOrd="0" presId="urn:microsoft.com/office/officeart/2005/8/layout/hierarchy2"/>
    <dgm:cxn modelId="{7E1A7586-EDB6-46A4-9EB8-75F07A6A017C}" type="presOf" srcId="{065B501E-9D08-44DF-A215-D4549E21F1D7}" destId="{CA4643BE-04F2-4EDE-9753-850145D921E9}" srcOrd="1" destOrd="0" presId="urn:microsoft.com/office/officeart/2005/8/layout/hierarchy2"/>
    <dgm:cxn modelId="{6FD3549E-7F05-4701-BD36-D5D600B2804B}" srcId="{BA8452E6-AB91-4532-A166-A0AF895D57A4}" destId="{99718C44-4DD3-43C6-966B-33F242BAEB3A}" srcOrd="3" destOrd="0" parTransId="{D8717687-9DB7-43BF-9B2C-A22723A0F270}" sibTransId="{0E303F9D-F45F-49D5-8060-D36CC6F2D044}"/>
    <dgm:cxn modelId="{556A1A67-086F-4975-B829-E1ABAD227A84}" type="presOf" srcId="{CE4841D3-BD27-4C4A-9C79-0F7F005E098E}" destId="{9E493101-F50D-4D83-97E4-837D8A8C3FC7}" srcOrd="0" destOrd="0" presId="urn:microsoft.com/office/officeart/2005/8/layout/hierarchy2"/>
    <dgm:cxn modelId="{F665506F-9A45-4532-A4A3-E0D5504D11C3}" srcId="{BA8452E6-AB91-4532-A166-A0AF895D57A4}" destId="{83370165-924D-43D3-AE8D-E6BAE501837F}" srcOrd="6" destOrd="0" parTransId="{CFBB547D-4814-4F8F-A9C2-0BC7923FEF8C}" sibTransId="{0340A3F4-002C-414F-8F71-51BD523F474D}"/>
    <dgm:cxn modelId="{E0C341F9-F62C-4418-AFB6-8829F50CE901}" srcId="{BA8452E6-AB91-4532-A166-A0AF895D57A4}" destId="{10FA63C5-AA1E-4308-906D-1F85DF9FD2BC}" srcOrd="5" destOrd="0" parTransId="{2246EB48-9FAB-4C6D-8D69-F7E987EE6461}" sibTransId="{5FDAF56E-C4E7-4928-8EE4-6E25FE1F3AF9}"/>
    <dgm:cxn modelId="{BB9273BC-A6C9-4755-BD4D-651232F7E2EE}" type="presOf" srcId="{3FE5B27D-1624-468E-9F37-D28741337115}" destId="{97AE65DF-5961-478B-AFD2-565D5F9A979F}" srcOrd="0" destOrd="0" presId="urn:microsoft.com/office/officeart/2005/8/layout/hierarchy2"/>
    <dgm:cxn modelId="{11784957-B488-4148-9BFC-E42009FA4067}" srcId="{3FE5B27D-1624-468E-9F37-D28741337115}" destId="{BA8452E6-AB91-4532-A166-A0AF895D57A4}" srcOrd="0" destOrd="0" parTransId="{6D229EBB-C92F-4FE8-B79E-8F51D1FE91AD}" sibTransId="{20F19E28-D5DD-4727-AD39-9B4909ACCBDD}"/>
    <dgm:cxn modelId="{23C1DE33-D432-472B-B2E3-BBA08201540F}" type="presOf" srcId="{CFBB547D-4814-4F8F-A9C2-0BC7923FEF8C}" destId="{EDA2C4BF-1F98-41E7-B371-D202CCAC1CDC}" srcOrd="0" destOrd="0" presId="urn:microsoft.com/office/officeart/2005/8/layout/hierarchy2"/>
    <dgm:cxn modelId="{7DB0FBFC-FF8A-48D2-9140-5A2225DABB7A}" srcId="{BA8452E6-AB91-4532-A166-A0AF895D57A4}" destId="{CE4841D3-BD27-4C4A-9C79-0F7F005E098E}" srcOrd="1" destOrd="0" parTransId="{284E9B84-8D43-449F-9AB4-8850CA8618A9}" sibTransId="{F9B0E84D-43CB-4A62-A228-FB576AD5EB30}"/>
    <dgm:cxn modelId="{DDFADFCD-5810-4BEE-98B1-1EC83241D018}" srcId="{BA8452E6-AB91-4532-A166-A0AF895D57A4}" destId="{BA4CF430-9829-45C8-B445-722BA839F05F}" srcOrd="2" destOrd="0" parTransId="{99CAA349-A0B0-4E9C-8A1F-172F5028A32C}" sibTransId="{FD765A71-07E9-4CA0-AC4B-6C2E0CAEDABC}"/>
    <dgm:cxn modelId="{E58BF851-F1E9-4850-BACD-3F723D0A6D39}" type="presOf" srcId="{5C4FE887-0DB1-4FDC-A26B-71F00DBC941C}" destId="{3517A503-0BFA-4D47-AFF1-2E3746505B57}" srcOrd="1" destOrd="0" presId="urn:microsoft.com/office/officeart/2005/8/layout/hierarchy2"/>
    <dgm:cxn modelId="{D7C6B6C1-D3E9-46A4-849E-09CDF43688A8}" type="presOf" srcId="{065B501E-9D08-44DF-A215-D4549E21F1D7}" destId="{F20BDC4B-B96E-4AC0-AB63-F21D91126BB0}" srcOrd="0" destOrd="0" presId="urn:microsoft.com/office/officeart/2005/8/layout/hierarchy2"/>
    <dgm:cxn modelId="{448C6AF7-F370-45AF-8D5A-51D4EEB85F29}" type="presOf" srcId="{99CAA349-A0B0-4E9C-8A1F-172F5028A32C}" destId="{8CA86687-5776-4FC0-B64A-16B66F88B923}" srcOrd="0" destOrd="0" presId="urn:microsoft.com/office/officeart/2005/8/layout/hierarchy2"/>
    <dgm:cxn modelId="{CBC59A87-A090-43A2-B09C-90C9FB8364F8}" type="presOf" srcId="{CFBB547D-4814-4F8F-A9C2-0BC7923FEF8C}" destId="{BA87ACB0-3421-4067-82C5-2369D2EC6439}" srcOrd="1" destOrd="0" presId="urn:microsoft.com/office/officeart/2005/8/layout/hierarchy2"/>
    <dgm:cxn modelId="{D97C8304-F173-4365-B8AC-2735AD57A1BE}" type="presOf" srcId="{BA8452E6-AB91-4532-A166-A0AF895D57A4}" destId="{A3550BEF-EA35-4127-8C52-40F7D3D27D32}" srcOrd="0" destOrd="0" presId="urn:microsoft.com/office/officeart/2005/8/layout/hierarchy2"/>
    <dgm:cxn modelId="{72E6FBBF-80B3-4ECA-90CC-DD3B08768ECD}" type="presOf" srcId="{D8717687-9DB7-43BF-9B2C-A22723A0F270}" destId="{CBC95E3D-1F51-4F59-B4EE-1E7686342B2A}" srcOrd="1" destOrd="0" presId="urn:microsoft.com/office/officeart/2005/8/layout/hierarchy2"/>
    <dgm:cxn modelId="{69472126-A381-4A5D-ADB7-3DA1C6CDA6A3}" srcId="{BA8452E6-AB91-4532-A166-A0AF895D57A4}" destId="{E9CA5707-07C1-4AD6-9827-53FA9678CF9B}" srcOrd="0" destOrd="0" parTransId="{5C4FE887-0DB1-4FDC-A26B-71F00DBC941C}" sibTransId="{3C528ECB-ADFE-4507-911A-B070A2620413}"/>
    <dgm:cxn modelId="{11BB8578-20A1-4B95-B848-AEB51A7E5E22}" type="presParOf" srcId="{97AE65DF-5961-478B-AFD2-565D5F9A979F}" destId="{4E410B10-E428-45FE-85A8-9FAA1F94B0C4}" srcOrd="0" destOrd="0" presId="urn:microsoft.com/office/officeart/2005/8/layout/hierarchy2"/>
    <dgm:cxn modelId="{43DDF34F-B89F-4B08-8798-CB643B4FDA5F}" type="presParOf" srcId="{4E410B10-E428-45FE-85A8-9FAA1F94B0C4}" destId="{A3550BEF-EA35-4127-8C52-40F7D3D27D32}" srcOrd="0" destOrd="0" presId="urn:microsoft.com/office/officeart/2005/8/layout/hierarchy2"/>
    <dgm:cxn modelId="{E1D7E79B-9B32-4086-92E5-AB293167C069}" type="presParOf" srcId="{4E410B10-E428-45FE-85A8-9FAA1F94B0C4}" destId="{98329B4A-D8EE-4154-AABD-93820EACE527}" srcOrd="1" destOrd="0" presId="urn:microsoft.com/office/officeart/2005/8/layout/hierarchy2"/>
    <dgm:cxn modelId="{BE1102FA-4287-4812-9A4E-70BA5F04CB11}" type="presParOf" srcId="{98329B4A-D8EE-4154-AABD-93820EACE527}" destId="{161E3591-7829-4872-AB34-58190A29BAAE}" srcOrd="0" destOrd="0" presId="urn:microsoft.com/office/officeart/2005/8/layout/hierarchy2"/>
    <dgm:cxn modelId="{97421901-746E-42D1-AA21-4C48E0A51AF4}" type="presParOf" srcId="{161E3591-7829-4872-AB34-58190A29BAAE}" destId="{3517A503-0BFA-4D47-AFF1-2E3746505B57}" srcOrd="0" destOrd="0" presId="urn:microsoft.com/office/officeart/2005/8/layout/hierarchy2"/>
    <dgm:cxn modelId="{14B478AA-6B24-48B4-B921-FD61EE5210CB}" type="presParOf" srcId="{98329B4A-D8EE-4154-AABD-93820EACE527}" destId="{4663A1D5-F006-425D-BBB0-3ACBA06660C9}" srcOrd="1" destOrd="0" presId="urn:microsoft.com/office/officeart/2005/8/layout/hierarchy2"/>
    <dgm:cxn modelId="{B8B0C976-46B1-4E85-9E8C-EBE9CB37E6E3}" type="presParOf" srcId="{4663A1D5-F006-425D-BBB0-3ACBA06660C9}" destId="{8201082A-1060-47E0-8BA5-271CBD32A050}" srcOrd="0" destOrd="0" presId="urn:microsoft.com/office/officeart/2005/8/layout/hierarchy2"/>
    <dgm:cxn modelId="{5DACBAF6-DB74-485D-832E-8417C839470E}" type="presParOf" srcId="{4663A1D5-F006-425D-BBB0-3ACBA06660C9}" destId="{66D973D8-E494-497A-8D95-4152A80B667C}" srcOrd="1" destOrd="0" presId="urn:microsoft.com/office/officeart/2005/8/layout/hierarchy2"/>
    <dgm:cxn modelId="{774F588F-15D3-4848-8DA5-02598441A410}" type="presParOf" srcId="{98329B4A-D8EE-4154-AABD-93820EACE527}" destId="{48536F36-D654-4BE8-83A0-47C167E9BF5A}" srcOrd="2" destOrd="0" presId="urn:microsoft.com/office/officeart/2005/8/layout/hierarchy2"/>
    <dgm:cxn modelId="{64EB65CE-F833-489C-81B1-88B35087807C}" type="presParOf" srcId="{48536F36-D654-4BE8-83A0-47C167E9BF5A}" destId="{82AC99C2-96B0-40F7-B8AF-50EC5A43CC06}" srcOrd="0" destOrd="0" presId="urn:microsoft.com/office/officeart/2005/8/layout/hierarchy2"/>
    <dgm:cxn modelId="{200D4578-AABA-4240-9BDF-CCF654B2BD2D}" type="presParOf" srcId="{98329B4A-D8EE-4154-AABD-93820EACE527}" destId="{311ACE08-E539-414D-AE74-2E72E18C97D1}" srcOrd="3" destOrd="0" presId="urn:microsoft.com/office/officeart/2005/8/layout/hierarchy2"/>
    <dgm:cxn modelId="{E5750AA3-ABAD-43C7-AB4C-8B0ECA026AB1}" type="presParOf" srcId="{311ACE08-E539-414D-AE74-2E72E18C97D1}" destId="{9E493101-F50D-4D83-97E4-837D8A8C3FC7}" srcOrd="0" destOrd="0" presId="urn:microsoft.com/office/officeart/2005/8/layout/hierarchy2"/>
    <dgm:cxn modelId="{B9984CA3-B540-403E-B087-1C14688DF068}" type="presParOf" srcId="{311ACE08-E539-414D-AE74-2E72E18C97D1}" destId="{70E09EF7-B557-4B0B-896A-8BBD14467ADA}" srcOrd="1" destOrd="0" presId="urn:microsoft.com/office/officeart/2005/8/layout/hierarchy2"/>
    <dgm:cxn modelId="{A4C583A5-28E8-4632-9BDF-69BE52D1CD47}" type="presParOf" srcId="{98329B4A-D8EE-4154-AABD-93820EACE527}" destId="{8CA86687-5776-4FC0-B64A-16B66F88B923}" srcOrd="4" destOrd="0" presId="urn:microsoft.com/office/officeart/2005/8/layout/hierarchy2"/>
    <dgm:cxn modelId="{D080B7FF-636B-43EA-8CF8-6D0A7E80750F}" type="presParOf" srcId="{8CA86687-5776-4FC0-B64A-16B66F88B923}" destId="{C0DB2260-7E21-4F5C-BCF5-30CB45D24AAD}" srcOrd="0" destOrd="0" presId="urn:microsoft.com/office/officeart/2005/8/layout/hierarchy2"/>
    <dgm:cxn modelId="{EE090B07-0FF7-462F-A336-5B06D3179B88}" type="presParOf" srcId="{98329B4A-D8EE-4154-AABD-93820EACE527}" destId="{789616E4-BEA1-4A6A-962C-94D3B20B4FCC}" srcOrd="5" destOrd="0" presId="urn:microsoft.com/office/officeart/2005/8/layout/hierarchy2"/>
    <dgm:cxn modelId="{C421451C-479E-474B-B19C-48608DAB14AD}" type="presParOf" srcId="{789616E4-BEA1-4A6A-962C-94D3B20B4FCC}" destId="{838381F5-7397-4E4C-8AC3-48767E0A02D1}" srcOrd="0" destOrd="0" presId="urn:microsoft.com/office/officeart/2005/8/layout/hierarchy2"/>
    <dgm:cxn modelId="{DE42BAB6-31CF-4D3D-A4B3-8F0A2822781B}" type="presParOf" srcId="{789616E4-BEA1-4A6A-962C-94D3B20B4FCC}" destId="{B0F33A1D-89C8-4AE8-8987-809367F6969A}" srcOrd="1" destOrd="0" presId="urn:microsoft.com/office/officeart/2005/8/layout/hierarchy2"/>
    <dgm:cxn modelId="{DB293385-A5DD-4C4F-86CD-2A54DE2C1E34}" type="presParOf" srcId="{98329B4A-D8EE-4154-AABD-93820EACE527}" destId="{093C657D-8751-4572-AB25-1FF8483587B9}" srcOrd="6" destOrd="0" presId="urn:microsoft.com/office/officeart/2005/8/layout/hierarchy2"/>
    <dgm:cxn modelId="{82F01B1B-00DD-42A5-A22E-D10C5730722D}" type="presParOf" srcId="{093C657D-8751-4572-AB25-1FF8483587B9}" destId="{CBC95E3D-1F51-4F59-B4EE-1E7686342B2A}" srcOrd="0" destOrd="0" presId="urn:microsoft.com/office/officeart/2005/8/layout/hierarchy2"/>
    <dgm:cxn modelId="{C7B00971-1992-410E-98F6-52F01F9F81AF}" type="presParOf" srcId="{98329B4A-D8EE-4154-AABD-93820EACE527}" destId="{C98E2C30-F3C8-4D45-A37D-6C597EF6BA50}" srcOrd="7" destOrd="0" presId="urn:microsoft.com/office/officeart/2005/8/layout/hierarchy2"/>
    <dgm:cxn modelId="{BA983DBA-E72E-43CA-9FA5-7CF4C7C3F058}" type="presParOf" srcId="{C98E2C30-F3C8-4D45-A37D-6C597EF6BA50}" destId="{9907DE21-3061-42D8-823A-F5858FF660D5}" srcOrd="0" destOrd="0" presId="urn:microsoft.com/office/officeart/2005/8/layout/hierarchy2"/>
    <dgm:cxn modelId="{8247F945-2F8E-484A-ADBC-57ACA675CC9D}" type="presParOf" srcId="{C98E2C30-F3C8-4D45-A37D-6C597EF6BA50}" destId="{7085141C-CED8-44E8-A241-FE13CF46D169}" srcOrd="1" destOrd="0" presId="urn:microsoft.com/office/officeart/2005/8/layout/hierarchy2"/>
    <dgm:cxn modelId="{E64AE39F-8EA7-488D-A092-BED519B20F53}" type="presParOf" srcId="{98329B4A-D8EE-4154-AABD-93820EACE527}" destId="{F20BDC4B-B96E-4AC0-AB63-F21D91126BB0}" srcOrd="8" destOrd="0" presId="urn:microsoft.com/office/officeart/2005/8/layout/hierarchy2"/>
    <dgm:cxn modelId="{5BE41BDC-3DE7-4AF5-B234-2C2AE659457F}" type="presParOf" srcId="{F20BDC4B-B96E-4AC0-AB63-F21D91126BB0}" destId="{CA4643BE-04F2-4EDE-9753-850145D921E9}" srcOrd="0" destOrd="0" presId="urn:microsoft.com/office/officeart/2005/8/layout/hierarchy2"/>
    <dgm:cxn modelId="{510BD6FD-265D-40A9-BBD8-5523508E8FE0}" type="presParOf" srcId="{98329B4A-D8EE-4154-AABD-93820EACE527}" destId="{25522A80-E21B-410F-8309-74BCBA9322B6}" srcOrd="9" destOrd="0" presId="urn:microsoft.com/office/officeart/2005/8/layout/hierarchy2"/>
    <dgm:cxn modelId="{98D60641-365D-490A-80E9-5B2307D16E63}" type="presParOf" srcId="{25522A80-E21B-410F-8309-74BCBA9322B6}" destId="{B94C0C4E-71DD-433B-8E24-F3D93D73DF50}" srcOrd="0" destOrd="0" presId="urn:microsoft.com/office/officeart/2005/8/layout/hierarchy2"/>
    <dgm:cxn modelId="{913D7746-6637-4CDB-B6E0-9329AC7D2EFE}" type="presParOf" srcId="{25522A80-E21B-410F-8309-74BCBA9322B6}" destId="{F761C48C-8516-4684-8B67-32FDB70CB4D4}" srcOrd="1" destOrd="0" presId="urn:microsoft.com/office/officeart/2005/8/layout/hierarchy2"/>
    <dgm:cxn modelId="{F6FEDD80-018B-4BC5-A16F-4026EE14E0A1}" type="presParOf" srcId="{98329B4A-D8EE-4154-AABD-93820EACE527}" destId="{F7B842A9-CDF8-492F-B08C-0E85F5051393}" srcOrd="10" destOrd="0" presId="urn:microsoft.com/office/officeart/2005/8/layout/hierarchy2"/>
    <dgm:cxn modelId="{0A1E3F8E-0031-4B86-9A26-DD7E2B2B11CD}" type="presParOf" srcId="{F7B842A9-CDF8-492F-B08C-0E85F5051393}" destId="{2E8E36A5-2425-45CB-B33B-5597ECE26B95}" srcOrd="0" destOrd="0" presId="urn:microsoft.com/office/officeart/2005/8/layout/hierarchy2"/>
    <dgm:cxn modelId="{A83F421C-C9E4-4D64-9900-E06FCD52F789}" type="presParOf" srcId="{98329B4A-D8EE-4154-AABD-93820EACE527}" destId="{44A2182C-8C60-4498-B758-72866EA1AA9F}" srcOrd="11" destOrd="0" presId="urn:microsoft.com/office/officeart/2005/8/layout/hierarchy2"/>
    <dgm:cxn modelId="{07E726BC-54E1-45D1-9949-0EFDC9445252}" type="presParOf" srcId="{44A2182C-8C60-4498-B758-72866EA1AA9F}" destId="{A008D721-ED13-48DE-9B2E-9EBE55CCB675}" srcOrd="0" destOrd="0" presId="urn:microsoft.com/office/officeart/2005/8/layout/hierarchy2"/>
    <dgm:cxn modelId="{90F949B8-35E0-4218-AD03-CB59124B56A9}" type="presParOf" srcId="{44A2182C-8C60-4498-B758-72866EA1AA9F}" destId="{2FD2E74F-A254-4D42-A8D5-F878C3C66EA7}" srcOrd="1" destOrd="0" presId="urn:microsoft.com/office/officeart/2005/8/layout/hierarchy2"/>
    <dgm:cxn modelId="{145691AE-C588-4F12-B076-EB8C95F16DE3}" type="presParOf" srcId="{98329B4A-D8EE-4154-AABD-93820EACE527}" destId="{EDA2C4BF-1F98-41E7-B371-D202CCAC1CDC}" srcOrd="12" destOrd="0" presId="urn:microsoft.com/office/officeart/2005/8/layout/hierarchy2"/>
    <dgm:cxn modelId="{3AC058D0-FBEB-48D5-88B9-95BAE08037AF}" type="presParOf" srcId="{EDA2C4BF-1F98-41E7-B371-D202CCAC1CDC}" destId="{BA87ACB0-3421-4067-82C5-2369D2EC6439}" srcOrd="0" destOrd="0" presId="urn:microsoft.com/office/officeart/2005/8/layout/hierarchy2"/>
    <dgm:cxn modelId="{3B99ED09-8FDD-4678-97A9-1FDEA9A076F7}" type="presParOf" srcId="{98329B4A-D8EE-4154-AABD-93820EACE527}" destId="{A179246F-3232-49DA-A473-6A57F3D651A1}" srcOrd="13" destOrd="0" presId="urn:microsoft.com/office/officeart/2005/8/layout/hierarchy2"/>
    <dgm:cxn modelId="{194BD953-F600-406D-8EE8-38B15BF24F8D}" type="presParOf" srcId="{A179246F-3232-49DA-A473-6A57F3D651A1}" destId="{E1F1FB4F-E7D8-4450-B41B-B8AFD38C712B}" srcOrd="0" destOrd="0" presId="urn:microsoft.com/office/officeart/2005/8/layout/hierarchy2"/>
    <dgm:cxn modelId="{26F7BB17-3D52-4074-ABCF-971EFF8DC0F9}" type="presParOf" srcId="{A179246F-3232-49DA-A473-6A57F3D651A1}" destId="{F275F9CF-D0CE-42AB-B3BE-D83CBE4345C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F8642BD-40B9-4804-8B84-C74B5F69388A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1AB1439D-11CD-4F58-BD99-552316D39B10}">
      <dgm:prSet custT="1"/>
      <dgm:spPr/>
      <dgm:t>
        <a:bodyPr/>
        <a:lstStyle/>
        <a:p>
          <a:r>
            <a:rPr lang="en-IN" sz="2400" b="1" dirty="0">
              <a:solidFill>
                <a:schemeClr val="tx1"/>
              </a:solidFill>
            </a:rPr>
            <a:t>dig</a:t>
          </a:r>
          <a:r>
            <a:rPr lang="en-IN" sz="2400" dirty="0">
              <a:solidFill>
                <a:schemeClr val="tx1"/>
              </a:solidFill>
            </a:rPr>
            <a:t> is a network administration command-line tool for querying Domain Name System (DNS) servers.</a:t>
          </a:r>
        </a:p>
      </dgm:t>
    </dgm:pt>
    <dgm:pt modelId="{B9C39B7A-55C8-4038-ABF0-1F4D75B474B3}" type="parTrans" cxnId="{C4EF2270-B6E0-4A10-9CCE-CEC1509C7BB9}">
      <dgm:prSet/>
      <dgm:spPr/>
      <dgm:t>
        <a:bodyPr/>
        <a:lstStyle/>
        <a:p>
          <a:endParaRPr lang="en-IN"/>
        </a:p>
      </dgm:t>
    </dgm:pt>
    <dgm:pt modelId="{88F6C002-B49D-41AE-8838-81F981AE392D}" type="sibTrans" cxnId="{C4EF2270-B6E0-4A10-9CCE-CEC1509C7BB9}">
      <dgm:prSet/>
      <dgm:spPr/>
      <dgm:t>
        <a:bodyPr/>
        <a:lstStyle/>
        <a:p>
          <a:endParaRPr lang="en-IN"/>
        </a:p>
      </dgm:t>
    </dgm:pt>
    <dgm:pt modelId="{861561DF-AA3D-490B-A02E-FFFD96DC27BB}">
      <dgm:prSet custT="1"/>
      <dgm:spPr/>
      <dgm:t>
        <a:bodyPr/>
        <a:lstStyle/>
        <a:p>
          <a:r>
            <a:rPr lang="en-IN" sz="2400" dirty="0">
              <a:solidFill>
                <a:schemeClr val="tx1"/>
              </a:solidFill>
            </a:rPr>
            <a:t>Is useful for network troubleshooting and for educational purposes.</a:t>
          </a:r>
        </a:p>
      </dgm:t>
    </dgm:pt>
    <dgm:pt modelId="{0AF62294-B01F-4AC5-8D29-2ADADAE8691B}" type="parTrans" cxnId="{A3110C34-8FE3-41E5-8532-96D8123F9994}">
      <dgm:prSet/>
      <dgm:spPr/>
      <dgm:t>
        <a:bodyPr/>
        <a:lstStyle/>
        <a:p>
          <a:endParaRPr lang="en-IN"/>
        </a:p>
      </dgm:t>
    </dgm:pt>
    <dgm:pt modelId="{78E95E7C-974D-4AD3-A9AF-4A4F8497C21C}" type="sibTrans" cxnId="{A3110C34-8FE3-41E5-8532-96D8123F9994}">
      <dgm:prSet/>
      <dgm:spPr/>
      <dgm:t>
        <a:bodyPr/>
        <a:lstStyle/>
        <a:p>
          <a:endParaRPr lang="en-IN"/>
        </a:p>
      </dgm:t>
    </dgm:pt>
    <dgm:pt modelId="{CA48BD7D-22EC-41EE-8C58-D029CDB712C5}">
      <dgm:prSet custT="1"/>
      <dgm:spPr/>
      <dgm:t>
        <a:bodyPr/>
        <a:lstStyle/>
        <a:p>
          <a:r>
            <a:rPr lang="en-IN" sz="2400">
              <a:solidFill>
                <a:schemeClr val="tx1"/>
              </a:solidFill>
            </a:rPr>
            <a:t>Similar options as of NSLookup-MX, NS, SOA, AAAA, A</a:t>
          </a:r>
          <a:endParaRPr lang="en-IN" sz="2400" dirty="0">
            <a:solidFill>
              <a:schemeClr val="tx1"/>
            </a:solidFill>
          </a:endParaRPr>
        </a:p>
      </dgm:t>
    </dgm:pt>
    <dgm:pt modelId="{3F2DD111-42D1-48FA-9ED4-88972609FFE3}" type="parTrans" cxnId="{DC6CCD87-0354-43DA-88CB-C52CE4E8F2C3}">
      <dgm:prSet/>
      <dgm:spPr/>
      <dgm:t>
        <a:bodyPr/>
        <a:lstStyle/>
        <a:p>
          <a:endParaRPr lang="en-IN"/>
        </a:p>
      </dgm:t>
    </dgm:pt>
    <dgm:pt modelId="{173004E7-4CF4-4A68-8579-869815803C89}" type="sibTrans" cxnId="{DC6CCD87-0354-43DA-88CB-C52CE4E8F2C3}">
      <dgm:prSet/>
      <dgm:spPr/>
      <dgm:t>
        <a:bodyPr/>
        <a:lstStyle/>
        <a:p>
          <a:endParaRPr lang="en-IN"/>
        </a:p>
      </dgm:t>
    </dgm:pt>
    <dgm:pt modelId="{0CC75F2C-6D55-4129-B2AF-373D6EF923AC}">
      <dgm:prSet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Inbuilt tool of Kali Linux</a:t>
          </a:r>
          <a:endParaRPr lang="en-IN" sz="2400">
            <a:solidFill>
              <a:schemeClr val="tx1"/>
            </a:solidFill>
          </a:endParaRPr>
        </a:p>
      </dgm:t>
    </dgm:pt>
    <dgm:pt modelId="{35EDEB7D-91AD-452F-AC81-5A57046CDEA6}" type="parTrans" cxnId="{2B512B45-D23C-40A7-9560-F4BA7E6507A4}">
      <dgm:prSet/>
      <dgm:spPr/>
      <dgm:t>
        <a:bodyPr/>
        <a:lstStyle/>
        <a:p>
          <a:endParaRPr lang="en-IN"/>
        </a:p>
      </dgm:t>
    </dgm:pt>
    <dgm:pt modelId="{6DB66D9E-A9A5-433E-B059-D1269313F73E}" type="sibTrans" cxnId="{2B512B45-D23C-40A7-9560-F4BA7E6507A4}">
      <dgm:prSet/>
      <dgm:spPr/>
      <dgm:t>
        <a:bodyPr/>
        <a:lstStyle/>
        <a:p>
          <a:endParaRPr lang="en-IN"/>
        </a:p>
      </dgm:t>
    </dgm:pt>
    <dgm:pt modelId="{1B16C7FB-4C8A-4360-8211-795B480E9DCC}">
      <dgm:prSet custT="1"/>
      <dgm:spPr/>
      <dgm:t>
        <a:bodyPr/>
        <a:lstStyle/>
        <a:p>
          <a:r>
            <a:rPr lang="en-US" sz="2400">
              <a:solidFill>
                <a:schemeClr val="tx1"/>
              </a:solidFill>
            </a:rPr>
            <a:t>E.g. dig NS google.com</a:t>
          </a:r>
          <a:endParaRPr lang="en-IN" sz="2400" dirty="0">
            <a:solidFill>
              <a:schemeClr val="tx1"/>
            </a:solidFill>
          </a:endParaRPr>
        </a:p>
      </dgm:t>
    </dgm:pt>
    <dgm:pt modelId="{F09C863A-A017-4775-8A3C-2741F9D85DDE}" type="parTrans" cxnId="{A83B16D6-BF32-4879-A7C6-0F50A2572B56}">
      <dgm:prSet/>
      <dgm:spPr/>
      <dgm:t>
        <a:bodyPr/>
        <a:lstStyle/>
        <a:p>
          <a:endParaRPr lang="en-IN"/>
        </a:p>
      </dgm:t>
    </dgm:pt>
    <dgm:pt modelId="{68060944-45DC-4BAC-A2E0-9B1C71822369}" type="sibTrans" cxnId="{A83B16D6-BF32-4879-A7C6-0F50A2572B56}">
      <dgm:prSet/>
      <dgm:spPr/>
      <dgm:t>
        <a:bodyPr/>
        <a:lstStyle/>
        <a:p>
          <a:endParaRPr lang="en-IN"/>
        </a:p>
      </dgm:t>
    </dgm:pt>
    <dgm:pt modelId="{92662C15-4FFF-4717-ABB8-02370BB4216B}">
      <dgm:prSet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search went from ns2-&gt;ns1-&gt;ns4-&gt;ns3, that means name server 2 have more preference over name server 1</a:t>
          </a:r>
          <a:endParaRPr lang="en-IN" sz="1800" dirty="0">
            <a:solidFill>
              <a:schemeClr val="tx1"/>
            </a:solidFill>
          </a:endParaRPr>
        </a:p>
      </dgm:t>
    </dgm:pt>
    <dgm:pt modelId="{3515072F-7B93-43B9-9428-A850A68F6E2A}" type="parTrans" cxnId="{CCBE103A-CCFB-4910-BCED-067350A8ACC6}">
      <dgm:prSet/>
      <dgm:spPr/>
      <dgm:t>
        <a:bodyPr/>
        <a:lstStyle/>
        <a:p>
          <a:endParaRPr lang="en-IN"/>
        </a:p>
      </dgm:t>
    </dgm:pt>
    <dgm:pt modelId="{3AE855F9-2986-4A4D-9D1E-74B46E422D74}" type="sibTrans" cxnId="{CCBE103A-CCFB-4910-BCED-067350A8ACC6}">
      <dgm:prSet/>
      <dgm:spPr/>
      <dgm:t>
        <a:bodyPr/>
        <a:lstStyle/>
        <a:p>
          <a:endParaRPr lang="en-IN"/>
        </a:p>
      </dgm:t>
    </dgm:pt>
    <dgm:pt modelId="{9229C603-8EA0-4C9C-81AA-982D36E5A233}" type="pres">
      <dgm:prSet presAssocID="{3F8642BD-40B9-4804-8B84-C74B5F69388A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5FEEB29E-3657-4A1C-914C-6A5DBCC3A256}" type="pres">
      <dgm:prSet presAssocID="{3F8642BD-40B9-4804-8B84-C74B5F69388A}" presName="Name1" presStyleCnt="0"/>
      <dgm:spPr/>
    </dgm:pt>
    <dgm:pt modelId="{6F23137D-26F8-45D0-AAD6-D861769FA052}" type="pres">
      <dgm:prSet presAssocID="{3F8642BD-40B9-4804-8B84-C74B5F69388A}" presName="cycle" presStyleCnt="0"/>
      <dgm:spPr/>
    </dgm:pt>
    <dgm:pt modelId="{F128CA2F-0EB0-4E09-8E4A-225029E79773}" type="pres">
      <dgm:prSet presAssocID="{3F8642BD-40B9-4804-8B84-C74B5F69388A}" presName="srcNode" presStyleLbl="node1" presStyleIdx="0" presStyleCnt="5"/>
      <dgm:spPr/>
    </dgm:pt>
    <dgm:pt modelId="{502B99AD-0271-4802-9C2C-8ABA6952ED28}" type="pres">
      <dgm:prSet presAssocID="{3F8642BD-40B9-4804-8B84-C74B5F69388A}" presName="conn" presStyleLbl="parChTrans1D2" presStyleIdx="0" presStyleCnt="1"/>
      <dgm:spPr/>
      <dgm:t>
        <a:bodyPr/>
        <a:lstStyle/>
        <a:p>
          <a:endParaRPr lang="en-US"/>
        </a:p>
      </dgm:t>
    </dgm:pt>
    <dgm:pt modelId="{305B3859-9446-4DF7-9EB3-7294BD178658}" type="pres">
      <dgm:prSet presAssocID="{3F8642BD-40B9-4804-8B84-C74B5F69388A}" presName="extraNode" presStyleLbl="node1" presStyleIdx="0" presStyleCnt="5"/>
      <dgm:spPr/>
    </dgm:pt>
    <dgm:pt modelId="{C738BD01-229A-490E-B48D-842841BD526A}" type="pres">
      <dgm:prSet presAssocID="{3F8642BD-40B9-4804-8B84-C74B5F69388A}" presName="dstNode" presStyleLbl="node1" presStyleIdx="0" presStyleCnt="5"/>
      <dgm:spPr/>
    </dgm:pt>
    <dgm:pt modelId="{7BF4963E-ADD7-41B8-AECA-D8A0E23941DB}" type="pres">
      <dgm:prSet presAssocID="{1AB1439D-11CD-4F58-BD99-552316D39B10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18E403-AE5B-4EBB-9DBB-63DAFEC2A371}" type="pres">
      <dgm:prSet presAssocID="{1AB1439D-11CD-4F58-BD99-552316D39B10}" presName="accent_1" presStyleCnt="0"/>
      <dgm:spPr/>
    </dgm:pt>
    <dgm:pt modelId="{877D7FEF-4AB8-4061-A47E-5F9096EF207A}" type="pres">
      <dgm:prSet presAssocID="{1AB1439D-11CD-4F58-BD99-552316D39B10}" presName="accentRepeatNode" presStyleLbl="solidFgAcc1" presStyleIdx="0" presStyleCnt="5"/>
      <dgm:spPr/>
    </dgm:pt>
    <dgm:pt modelId="{4AA0EFED-0146-45A8-910F-1C3A61DF6C74}" type="pres">
      <dgm:prSet presAssocID="{861561DF-AA3D-490B-A02E-FFFD96DC27BB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97C5E7-D318-4C7C-8572-3987B5CD8168}" type="pres">
      <dgm:prSet presAssocID="{861561DF-AA3D-490B-A02E-FFFD96DC27BB}" presName="accent_2" presStyleCnt="0"/>
      <dgm:spPr/>
    </dgm:pt>
    <dgm:pt modelId="{8A3007B6-C955-4285-9C18-73A10D05D7A2}" type="pres">
      <dgm:prSet presAssocID="{861561DF-AA3D-490B-A02E-FFFD96DC27BB}" presName="accentRepeatNode" presStyleLbl="solidFgAcc1" presStyleIdx="1" presStyleCnt="5"/>
      <dgm:spPr/>
    </dgm:pt>
    <dgm:pt modelId="{3DE0B106-B344-4174-9B10-7644737B9838}" type="pres">
      <dgm:prSet presAssocID="{CA48BD7D-22EC-41EE-8C58-D029CDB712C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0676CB-819C-4DAA-9333-E64731EE6CB5}" type="pres">
      <dgm:prSet presAssocID="{CA48BD7D-22EC-41EE-8C58-D029CDB712C5}" presName="accent_3" presStyleCnt="0"/>
      <dgm:spPr/>
    </dgm:pt>
    <dgm:pt modelId="{5813253A-F99E-41E0-843A-82CAA97D6079}" type="pres">
      <dgm:prSet presAssocID="{CA48BD7D-22EC-41EE-8C58-D029CDB712C5}" presName="accentRepeatNode" presStyleLbl="solidFgAcc1" presStyleIdx="2" presStyleCnt="5"/>
      <dgm:spPr/>
    </dgm:pt>
    <dgm:pt modelId="{217EE762-309B-408B-94E6-79AD5AA679DD}" type="pres">
      <dgm:prSet presAssocID="{0CC75F2C-6D55-4129-B2AF-373D6EF923AC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A9449-B817-4CE7-9B08-F9D2E858224C}" type="pres">
      <dgm:prSet presAssocID="{0CC75F2C-6D55-4129-B2AF-373D6EF923AC}" presName="accent_4" presStyleCnt="0"/>
      <dgm:spPr/>
    </dgm:pt>
    <dgm:pt modelId="{49563349-569C-469B-85CB-8BDEE4BFA013}" type="pres">
      <dgm:prSet presAssocID="{0CC75F2C-6D55-4129-B2AF-373D6EF923AC}" presName="accentRepeatNode" presStyleLbl="solidFgAcc1" presStyleIdx="3" presStyleCnt="5"/>
      <dgm:spPr/>
    </dgm:pt>
    <dgm:pt modelId="{3BBD7548-04CD-4F65-A592-416ED1E31618}" type="pres">
      <dgm:prSet presAssocID="{1B16C7FB-4C8A-4360-8211-795B480E9DCC}" presName="text_5" presStyleLbl="node1" presStyleIdx="4" presStyleCnt="5" custScaleY="12532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4B6468-0A78-49EE-9536-F65E08AD8B46}" type="pres">
      <dgm:prSet presAssocID="{1B16C7FB-4C8A-4360-8211-795B480E9DCC}" presName="accent_5" presStyleCnt="0"/>
      <dgm:spPr/>
    </dgm:pt>
    <dgm:pt modelId="{674999E2-D776-4B95-980A-5ADF827D06D9}" type="pres">
      <dgm:prSet presAssocID="{1B16C7FB-4C8A-4360-8211-795B480E9DCC}" presName="accentRepeatNode" presStyleLbl="solidFgAcc1" presStyleIdx="4" presStyleCnt="5"/>
      <dgm:spPr/>
    </dgm:pt>
  </dgm:ptLst>
  <dgm:cxnLst>
    <dgm:cxn modelId="{2B512B45-D23C-40A7-9560-F4BA7E6507A4}" srcId="{3F8642BD-40B9-4804-8B84-C74B5F69388A}" destId="{0CC75F2C-6D55-4129-B2AF-373D6EF923AC}" srcOrd="3" destOrd="0" parTransId="{35EDEB7D-91AD-452F-AC81-5A57046CDEA6}" sibTransId="{6DB66D9E-A9A5-433E-B059-D1269313F73E}"/>
    <dgm:cxn modelId="{F197318A-A629-4BD3-BB54-23CBFED08F5E}" type="presOf" srcId="{CA48BD7D-22EC-41EE-8C58-D029CDB712C5}" destId="{3DE0B106-B344-4174-9B10-7644737B9838}" srcOrd="0" destOrd="0" presId="urn:microsoft.com/office/officeart/2008/layout/VerticalCurvedList"/>
    <dgm:cxn modelId="{A83B16D6-BF32-4879-A7C6-0F50A2572B56}" srcId="{3F8642BD-40B9-4804-8B84-C74B5F69388A}" destId="{1B16C7FB-4C8A-4360-8211-795B480E9DCC}" srcOrd="4" destOrd="0" parTransId="{F09C863A-A017-4775-8A3C-2741F9D85DDE}" sibTransId="{68060944-45DC-4BAC-A2E0-9B1C71822369}"/>
    <dgm:cxn modelId="{F45E0835-8445-4501-863A-8DC0C9417DA9}" type="presOf" srcId="{3F8642BD-40B9-4804-8B84-C74B5F69388A}" destId="{9229C603-8EA0-4C9C-81AA-982D36E5A233}" srcOrd="0" destOrd="0" presId="urn:microsoft.com/office/officeart/2008/layout/VerticalCurvedList"/>
    <dgm:cxn modelId="{CCBE103A-CCFB-4910-BCED-067350A8ACC6}" srcId="{1B16C7FB-4C8A-4360-8211-795B480E9DCC}" destId="{92662C15-4FFF-4717-ABB8-02370BB4216B}" srcOrd="0" destOrd="0" parTransId="{3515072F-7B93-43B9-9428-A850A68F6E2A}" sibTransId="{3AE855F9-2986-4A4D-9D1E-74B46E422D74}"/>
    <dgm:cxn modelId="{AA680BA4-F4C7-4CB3-89BB-BDFC05A656EC}" type="presOf" srcId="{861561DF-AA3D-490B-A02E-FFFD96DC27BB}" destId="{4AA0EFED-0146-45A8-910F-1C3A61DF6C74}" srcOrd="0" destOrd="0" presId="urn:microsoft.com/office/officeart/2008/layout/VerticalCurvedList"/>
    <dgm:cxn modelId="{BD1B51A6-028E-4721-8CC0-20A1AB30E44C}" type="presOf" srcId="{0CC75F2C-6D55-4129-B2AF-373D6EF923AC}" destId="{217EE762-309B-408B-94E6-79AD5AA679DD}" srcOrd="0" destOrd="0" presId="urn:microsoft.com/office/officeart/2008/layout/VerticalCurvedList"/>
    <dgm:cxn modelId="{6DA16A21-97B3-4B73-912E-020A1949DBF7}" type="presOf" srcId="{1B16C7FB-4C8A-4360-8211-795B480E9DCC}" destId="{3BBD7548-04CD-4F65-A592-416ED1E31618}" srcOrd="0" destOrd="0" presId="urn:microsoft.com/office/officeart/2008/layout/VerticalCurvedList"/>
    <dgm:cxn modelId="{DC6CCD87-0354-43DA-88CB-C52CE4E8F2C3}" srcId="{3F8642BD-40B9-4804-8B84-C74B5F69388A}" destId="{CA48BD7D-22EC-41EE-8C58-D029CDB712C5}" srcOrd="2" destOrd="0" parTransId="{3F2DD111-42D1-48FA-9ED4-88972609FFE3}" sibTransId="{173004E7-4CF4-4A68-8579-869815803C89}"/>
    <dgm:cxn modelId="{F6A26AE6-B712-471A-8127-A2B0FB6FEC40}" type="presOf" srcId="{92662C15-4FFF-4717-ABB8-02370BB4216B}" destId="{3BBD7548-04CD-4F65-A592-416ED1E31618}" srcOrd="0" destOrd="1" presId="urn:microsoft.com/office/officeart/2008/layout/VerticalCurvedList"/>
    <dgm:cxn modelId="{C4EF2270-B6E0-4A10-9CCE-CEC1509C7BB9}" srcId="{3F8642BD-40B9-4804-8B84-C74B5F69388A}" destId="{1AB1439D-11CD-4F58-BD99-552316D39B10}" srcOrd="0" destOrd="0" parTransId="{B9C39B7A-55C8-4038-ABF0-1F4D75B474B3}" sibTransId="{88F6C002-B49D-41AE-8838-81F981AE392D}"/>
    <dgm:cxn modelId="{53829FC5-5025-483C-B456-3BF023A630BF}" type="presOf" srcId="{88F6C002-B49D-41AE-8838-81F981AE392D}" destId="{502B99AD-0271-4802-9C2C-8ABA6952ED28}" srcOrd="0" destOrd="0" presId="urn:microsoft.com/office/officeart/2008/layout/VerticalCurvedList"/>
    <dgm:cxn modelId="{92E7F177-45A1-42FC-8524-823889E91353}" type="presOf" srcId="{1AB1439D-11CD-4F58-BD99-552316D39B10}" destId="{7BF4963E-ADD7-41B8-AECA-D8A0E23941DB}" srcOrd="0" destOrd="0" presId="urn:microsoft.com/office/officeart/2008/layout/VerticalCurvedList"/>
    <dgm:cxn modelId="{A3110C34-8FE3-41E5-8532-96D8123F9994}" srcId="{3F8642BD-40B9-4804-8B84-C74B5F69388A}" destId="{861561DF-AA3D-490B-A02E-FFFD96DC27BB}" srcOrd="1" destOrd="0" parTransId="{0AF62294-B01F-4AC5-8D29-2ADADAE8691B}" sibTransId="{78E95E7C-974D-4AD3-A9AF-4A4F8497C21C}"/>
    <dgm:cxn modelId="{DD8BAF9E-1B24-4C01-86FD-A5297B223FE3}" type="presParOf" srcId="{9229C603-8EA0-4C9C-81AA-982D36E5A233}" destId="{5FEEB29E-3657-4A1C-914C-6A5DBCC3A256}" srcOrd="0" destOrd="0" presId="urn:microsoft.com/office/officeart/2008/layout/VerticalCurvedList"/>
    <dgm:cxn modelId="{52269C41-64AC-48CA-960E-C42285FFB4C9}" type="presParOf" srcId="{5FEEB29E-3657-4A1C-914C-6A5DBCC3A256}" destId="{6F23137D-26F8-45D0-AAD6-D861769FA052}" srcOrd="0" destOrd="0" presId="urn:microsoft.com/office/officeart/2008/layout/VerticalCurvedList"/>
    <dgm:cxn modelId="{A7D7B277-1BCB-475F-B568-B07E32FE323B}" type="presParOf" srcId="{6F23137D-26F8-45D0-AAD6-D861769FA052}" destId="{F128CA2F-0EB0-4E09-8E4A-225029E79773}" srcOrd="0" destOrd="0" presId="urn:microsoft.com/office/officeart/2008/layout/VerticalCurvedList"/>
    <dgm:cxn modelId="{14EB6829-E6DA-4AE0-AB80-4B8AA239EAD5}" type="presParOf" srcId="{6F23137D-26F8-45D0-AAD6-D861769FA052}" destId="{502B99AD-0271-4802-9C2C-8ABA6952ED28}" srcOrd="1" destOrd="0" presId="urn:microsoft.com/office/officeart/2008/layout/VerticalCurvedList"/>
    <dgm:cxn modelId="{A176E626-5FEB-46C8-9A8E-E6E0DB8E9B28}" type="presParOf" srcId="{6F23137D-26F8-45D0-AAD6-D861769FA052}" destId="{305B3859-9446-4DF7-9EB3-7294BD178658}" srcOrd="2" destOrd="0" presId="urn:microsoft.com/office/officeart/2008/layout/VerticalCurvedList"/>
    <dgm:cxn modelId="{CA210B51-6884-48D4-843B-45EAD0B65619}" type="presParOf" srcId="{6F23137D-26F8-45D0-AAD6-D861769FA052}" destId="{C738BD01-229A-490E-B48D-842841BD526A}" srcOrd="3" destOrd="0" presId="urn:microsoft.com/office/officeart/2008/layout/VerticalCurvedList"/>
    <dgm:cxn modelId="{C6F067EC-C8D4-415B-ACFC-4CA0D63E925A}" type="presParOf" srcId="{5FEEB29E-3657-4A1C-914C-6A5DBCC3A256}" destId="{7BF4963E-ADD7-41B8-AECA-D8A0E23941DB}" srcOrd="1" destOrd="0" presId="urn:microsoft.com/office/officeart/2008/layout/VerticalCurvedList"/>
    <dgm:cxn modelId="{6C3BEA10-D055-44DD-A4A6-6D795676F32B}" type="presParOf" srcId="{5FEEB29E-3657-4A1C-914C-6A5DBCC3A256}" destId="{D518E403-AE5B-4EBB-9DBB-63DAFEC2A371}" srcOrd="2" destOrd="0" presId="urn:microsoft.com/office/officeart/2008/layout/VerticalCurvedList"/>
    <dgm:cxn modelId="{49228473-D7B9-40BD-A880-1DC2589407FC}" type="presParOf" srcId="{D518E403-AE5B-4EBB-9DBB-63DAFEC2A371}" destId="{877D7FEF-4AB8-4061-A47E-5F9096EF207A}" srcOrd="0" destOrd="0" presId="urn:microsoft.com/office/officeart/2008/layout/VerticalCurvedList"/>
    <dgm:cxn modelId="{22129D36-FB42-47BD-93B3-0CE6627B2CC8}" type="presParOf" srcId="{5FEEB29E-3657-4A1C-914C-6A5DBCC3A256}" destId="{4AA0EFED-0146-45A8-910F-1C3A61DF6C74}" srcOrd="3" destOrd="0" presId="urn:microsoft.com/office/officeart/2008/layout/VerticalCurvedList"/>
    <dgm:cxn modelId="{CB340594-0E49-4B60-A7F3-2378897E97B9}" type="presParOf" srcId="{5FEEB29E-3657-4A1C-914C-6A5DBCC3A256}" destId="{E297C5E7-D318-4C7C-8572-3987B5CD8168}" srcOrd="4" destOrd="0" presId="urn:microsoft.com/office/officeart/2008/layout/VerticalCurvedList"/>
    <dgm:cxn modelId="{BDCC25D3-283D-468C-AB42-B8B218910448}" type="presParOf" srcId="{E297C5E7-D318-4C7C-8572-3987B5CD8168}" destId="{8A3007B6-C955-4285-9C18-73A10D05D7A2}" srcOrd="0" destOrd="0" presId="urn:microsoft.com/office/officeart/2008/layout/VerticalCurvedList"/>
    <dgm:cxn modelId="{0AFBF38A-611E-4A49-9FC3-FA49A11463E4}" type="presParOf" srcId="{5FEEB29E-3657-4A1C-914C-6A5DBCC3A256}" destId="{3DE0B106-B344-4174-9B10-7644737B9838}" srcOrd="5" destOrd="0" presId="urn:microsoft.com/office/officeart/2008/layout/VerticalCurvedList"/>
    <dgm:cxn modelId="{B23C7317-E2D7-44D9-8368-1F5AD296EAAD}" type="presParOf" srcId="{5FEEB29E-3657-4A1C-914C-6A5DBCC3A256}" destId="{F10676CB-819C-4DAA-9333-E64731EE6CB5}" srcOrd="6" destOrd="0" presId="urn:microsoft.com/office/officeart/2008/layout/VerticalCurvedList"/>
    <dgm:cxn modelId="{3263AB2C-24E4-4708-BEE3-999048A04786}" type="presParOf" srcId="{F10676CB-819C-4DAA-9333-E64731EE6CB5}" destId="{5813253A-F99E-41E0-843A-82CAA97D6079}" srcOrd="0" destOrd="0" presId="urn:microsoft.com/office/officeart/2008/layout/VerticalCurvedList"/>
    <dgm:cxn modelId="{3DD74220-94AC-40A1-89BD-FF15FD49E303}" type="presParOf" srcId="{5FEEB29E-3657-4A1C-914C-6A5DBCC3A256}" destId="{217EE762-309B-408B-94E6-79AD5AA679DD}" srcOrd="7" destOrd="0" presId="urn:microsoft.com/office/officeart/2008/layout/VerticalCurvedList"/>
    <dgm:cxn modelId="{7F154F84-6D98-4713-85DA-E3916F5F1E14}" type="presParOf" srcId="{5FEEB29E-3657-4A1C-914C-6A5DBCC3A256}" destId="{4DFA9449-B817-4CE7-9B08-F9D2E858224C}" srcOrd="8" destOrd="0" presId="urn:microsoft.com/office/officeart/2008/layout/VerticalCurvedList"/>
    <dgm:cxn modelId="{4C7CE78E-7381-4162-A4C9-F6C2FC4A84C2}" type="presParOf" srcId="{4DFA9449-B817-4CE7-9B08-F9D2E858224C}" destId="{49563349-569C-469B-85CB-8BDEE4BFA013}" srcOrd="0" destOrd="0" presId="urn:microsoft.com/office/officeart/2008/layout/VerticalCurvedList"/>
    <dgm:cxn modelId="{5E19640D-9237-48F5-970C-42C715AB66CF}" type="presParOf" srcId="{5FEEB29E-3657-4A1C-914C-6A5DBCC3A256}" destId="{3BBD7548-04CD-4F65-A592-416ED1E31618}" srcOrd="9" destOrd="0" presId="urn:microsoft.com/office/officeart/2008/layout/VerticalCurvedList"/>
    <dgm:cxn modelId="{F19D90F8-509D-4EF9-B722-58FA5E45EDCA}" type="presParOf" srcId="{5FEEB29E-3657-4A1C-914C-6A5DBCC3A256}" destId="{884B6468-0A78-49EE-9536-F65E08AD8B46}" srcOrd="10" destOrd="0" presId="urn:microsoft.com/office/officeart/2008/layout/VerticalCurvedList"/>
    <dgm:cxn modelId="{68D6C37A-77EF-4C69-B575-8FFE942E34AE}" type="presParOf" srcId="{884B6468-0A78-49EE-9536-F65E08AD8B46}" destId="{674999E2-D776-4B95-980A-5ADF827D06D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EA5FD3-B1B0-4C0C-836E-0156B0839E59}">
      <dsp:nvSpPr>
        <dsp:cNvPr id="0" name=""/>
        <dsp:cNvSpPr/>
      </dsp:nvSpPr>
      <dsp:spPr>
        <a:xfrm>
          <a:off x="10246" y="99483"/>
          <a:ext cx="3062659" cy="183759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b="1" kern="1200" dirty="0">
              <a:solidFill>
                <a:schemeClr val="tx1"/>
              </a:solidFill>
            </a:rPr>
            <a:t>Tons of public resources contains plenty of information </a:t>
          </a:r>
          <a:r>
            <a:rPr lang="en-IN" sz="2200" kern="1200" dirty="0" err="1"/>
            <a:t>spreaded</a:t>
          </a:r>
          <a:r>
            <a:rPr lang="en-IN" sz="2200" kern="1200" dirty="0"/>
            <a:t> across the internet. </a:t>
          </a:r>
        </a:p>
      </dsp:txBody>
      <dsp:txXfrm>
        <a:off x="64067" y="153304"/>
        <a:ext cx="2955017" cy="1729953"/>
      </dsp:txXfrm>
    </dsp:sp>
    <dsp:sp modelId="{1520EBCE-2C5D-4FA5-9910-74C724A0208F}">
      <dsp:nvSpPr>
        <dsp:cNvPr id="0" name=""/>
        <dsp:cNvSpPr/>
      </dsp:nvSpPr>
      <dsp:spPr>
        <a:xfrm>
          <a:off x="3342419" y="638511"/>
          <a:ext cx="649283" cy="7595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kern="1200"/>
        </a:p>
      </dsp:txBody>
      <dsp:txXfrm>
        <a:off x="3342419" y="790419"/>
        <a:ext cx="454498" cy="455723"/>
      </dsp:txXfrm>
    </dsp:sp>
    <dsp:sp modelId="{DD9E48A3-831D-4D90-B081-EF9A6CAB7A0F}">
      <dsp:nvSpPr>
        <dsp:cNvPr id="0" name=""/>
        <dsp:cNvSpPr/>
      </dsp:nvSpPr>
      <dsp:spPr>
        <a:xfrm>
          <a:off x="4297969" y="99483"/>
          <a:ext cx="3062659" cy="1837595"/>
        </a:xfrm>
        <a:prstGeom prst="roundRect">
          <a:avLst>
            <a:gd name="adj" fmla="val 10000"/>
          </a:avLst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dirty="0"/>
            <a:t>That’s why the </a:t>
          </a:r>
          <a:r>
            <a:rPr lang="en-IN" sz="2200" b="1" kern="1200" dirty="0">
              <a:solidFill>
                <a:schemeClr val="tx1"/>
              </a:solidFill>
            </a:rPr>
            <a:t>OSINT Framework plays </a:t>
          </a:r>
          <a:r>
            <a:rPr lang="en-IN" sz="2200" kern="1200" dirty="0"/>
            <a:t>such an important role</a:t>
          </a:r>
        </a:p>
      </dsp:txBody>
      <dsp:txXfrm>
        <a:off x="4351790" y="153304"/>
        <a:ext cx="2955017" cy="1729953"/>
      </dsp:txXfrm>
    </dsp:sp>
    <dsp:sp modelId="{DC7EDCD8-9551-42F6-BFF5-8EDA7FF662C5}">
      <dsp:nvSpPr>
        <dsp:cNvPr id="0" name=""/>
        <dsp:cNvSpPr/>
      </dsp:nvSpPr>
      <dsp:spPr>
        <a:xfrm>
          <a:off x="7630142" y="638511"/>
          <a:ext cx="649283" cy="7595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kern="1200"/>
        </a:p>
      </dsp:txBody>
      <dsp:txXfrm>
        <a:off x="7630142" y="790419"/>
        <a:ext cx="454498" cy="455723"/>
      </dsp:txXfrm>
    </dsp:sp>
    <dsp:sp modelId="{3626DA97-AF4B-4E84-AC06-32271EF646A0}">
      <dsp:nvSpPr>
        <dsp:cNvPr id="0" name=""/>
        <dsp:cNvSpPr/>
      </dsp:nvSpPr>
      <dsp:spPr>
        <a:xfrm>
          <a:off x="8585692" y="99483"/>
          <a:ext cx="3062659" cy="1837595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b="1" kern="1200" dirty="0">
              <a:solidFill>
                <a:schemeClr val="tx1"/>
              </a:solidFill>
            </a:rPr>
            <a:t>Collection of OSINT tools </a:t>
          </a:r>
          <a:r>
            <a:rPr lang="en-IN" sz="2200" kern="1200" dirty="0"/>
            <a:t>to ease data collection.</a:t>
          </a:r>
        </a:p>
      </dsp:txBody>
      <dsp:txXfrm>
        <a:off x="8639513" y="153304"/>
        <a:ext cx="2955017" cy="1729953"/>
      </dsp:txXfrm>
    </dsp:sp>
    <dsp:sp modelId="{B485590A-CE05-4093-B988-3B2696EE5472}">
      <dsp:nvSpPr>
        <dsp:cNvPr id="0" name=""/>
        <dsp:cNvSpPr/>
      </dsp:nvSpPr>
      <dsp:spPr>
        <a:xfrm rot="5400000">
          <a:off x="9792379" y="2151465"/>
          <a:ext cx="649283" cy="7595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kern="1200"/>
        </a:p>
      </dsp:txBody>
      <dsp:txXfrm rot="-5400000">
        <a:off x="9889160" y="2206593"/>
        <a:ext cx="455723" cy="454498"/>
      </dsp:txXfrm>
    </dsp:sp>
    <dsp:sp modelId="{B7FD4D8F-C2EF-43B2-B8EA-D27534D249FA}">
      <dsp:nvSpPr>
        <dsp:cNvPr id="0" name=""/>
        <dsp:cNvSpPr/>
      </dsp:nvSpPr>
      <dsp:spPr>
        <a:xfrm>
          <a:off x="8585692" y="3162142"/>
          <a:ext cx="3062659" cy="1837595"/>
        </a:xfrm>
        <a:prstGeom prst="roundRect">
          <a:avLst>
            <a:gd name="adj" fmla="val 10000"/>
          </a:avLst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/>
            <a:t>Used for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b="1" kern="1200" dirty="0">
              <a:solidFill>
                <a:schemeClr val="tx1"/>
              </a:solidFill>
            </a:rPr>
            <a:t>Digital </a:t>
          </a:r>
          <a:r>
            <a:rPr lang="en-IN" sz="1800" b="1" kern="1200" dirty="0" err="1">
              <a:solidFill>
                <a:schemeClr val="tx1"/>
              </a:solidFill>
            </a:rPr>
            <a:t>footprinting</a:t>
          </a:r>
          <a:r>
            <a:rPr lang="en-IN" sz="1800" b="1" kern="1200" dirty="0">
              <a:solidFill>
                <a:schemeClr val="tx1"/>
              </a:solidFill>
            </a:rPr>
            <a:t>, </a:t>
          </a:r>
          <a:endParaRPr lang="en-IN" sz="1800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b="1" kern="1200" dirty="0">
              <a:solidFill>
                <a:schemeClr val="tx1"/>
              </a:solidFill>
            </a:rPr>
            <a:t>OSINT research, </a:t>
          </a:r>
          <a:endParaRPr lang="en-IN" sz="1800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b="1" kern="1200" dirty="0">
              <a:solidFill>
                <a:schemeClr val="tx1"/>
              </a:solidFill>
            </a:rPr>
            <a:t>intelligence gathering, and </a:t>
          </a:r>
          <a:endParaRPr lang="en-IN" sz="1800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1800" b="1" kern="1200" dirty="0">
              <a:solidFill>
                <a:schemeClr val="tx1"/>
              </a:solidFill>
            </a:rPr>
            <a:t>reconnaissance.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8639513" y="3215963"/>
        <a:ext cx="2955017" cy="1729953"/>
      </dsp:txXfrm>
    </dsp:sp>
    <dsp:sp modelId="{6274D83E-752F-4E8F-949C-70D5D5F051B3}">
      <dsp:nvSpPr>
        <dsp:cNvPr id="0" name=""/>
        <dsp:cNvSpPr/>
      </dsp:nvSpPr>
      <dsp:spPr>
        <a:xfrm rot="10800000">
          <a:off x="7666894" y="3701170"/>
          <a:ext cx="649283" cy="7595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1800" kern="1200"/>
        </a:p>
      </dsp:txBody>
      <dsp:txXfrm rot="10800000">
        <a:off x="7861679" y="3853078"/>
        <a:ext cx="454498" cy="455723"/>
      </dsp:txXfrm>
    </dsp:sp>
    <dsp:sp modelId="{84B77EBA-753F-428B-A35B-57A0E992FAC4}">
      <dsp:nvSpPr>
        <dsp:cNvPr id="0" name=""/>
        <dsp:cNvSpPr/>
      </dsp:nvSpPr>
      <dsp:spPr>
        <a:xfrm>
          <a:off x="4297969" y="3162142"/>
          <a:ext cx="3062659" cy="1837595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dirty="0"/>
            <a:t>It provides a simple </a:t>
          </a:r>
          <a:r>
            <a:rPr lang="en-IN" sz="2200" b="1" kern="1200" dirty="0">
              <a:solidFill>
                <a:schemeClr val="tx1"/>
              </a:solidFill>
            </a:rPr>
            <a:t>web-based interface</a:t>
          </a:r>
          <a:endParaRPr lang="en-IN" sz="2200" kern="1200" dirty="0">
            <a:solidFill>
              <a:schemeClr val="tx1"/>
            </a:solidFill>
          </a:endParaRPr>
        </a:p>
      </dsp:txBody>
      <dsp:txXfrm>
        <a:off x="4351790" y="3215963"/>
        <a:ext cx="2955017" cy="172995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4CD09F-ED13-4844-8D0D-A601CC13D1B7}">
      <dsp:nvSpPr>
        <dsp:cNvPr id="0" name=""/>
        <dsp:cNvSpPr/>
      </dsp:nvSpPr>
      <dsp:spPr>
        <a:xfrm>
          <a:off x="3537" y="77865"/>
          <a:ext cx="3449410" cy="6336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Netstat command</a:t>
          </a:r>
          <a:endParaRPr lang="en-IN" sz="2200" kern="1200" dirty="0"/>
        </a:p>
      </dsp:txBody>
      <dsp:txXfrm>
        <a:off x="3537" y="77865"/>
        <a:ext cx="3449410" cy="633600"/>
      </dsp:txXfrm>
    </dsp:sp>
    <dsp:sp modelId="{AD8A7D1D-EF88-4706-ACCF-36B747778860}">
      <dsp:nvSpPr>
        <dsp:cNvPr id="0" name=""/>
        <dsp:cNvSpPr/>
      </dsp:nvSpPr>
      <dsp:spPr>
        <a:xfrm>
          <a:off x="3537" y="711465"/>
          <a:ext cx="3449410" cy="3736631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/>
            <a:t>displays very detailed information about </a:t>
          </a:r>
          <a:r>
            <a:rPr lang="en-US" sz="2200" b="1" kern="1200" dirty="0"/>
            <a:t>how your computer is communicating with other computers or network devices.</a:t>
          </a:r>
          <a:endParaRPr lang="en-IN" sz="2200" kern="1200" dirty="0"/>
        </a:p>
      </dsp:txBody>
      <dsp:txXfrm>
        <a:off x="3537" y="711465"/>
        <a:ext cx="3449410" cy="3736631"/>
      </dsp:txXfrm>
    </dsp:sp>
    <dsp:sp modelId="{EC853BBD-7464-492F-BA18-A4BCB8C3A4F3}">
      <dsp:nvSpPr>
        <dsp:cNvPr id="0" name=""/>
        <dsp:cNvSpPr/>
      </dsp:nvSpPr>
      <dsp:spPr>
        <a:xfrm>
          <a:off x="3935866" y="77865"/>
          <a:ext cx="3449410" cy="633600"/>
        </a:xfrm>
        <a:prstGeom prst="rect">
          <a:avLst/>
        </a:prstGeom>
        <a:solidFill>
          <a:schemeClr val="accent5">
            <a:hueOff val="-3676673"/>
            <a:satOff val="-5114"/>
            <a:lumOff val="-1961"/>
            <a:alphaOff val="0"/>
          </a:schemeClr>
        </a:solidFill>
        <a:ln w="12700" cap="flat" cmpd="sng" algn="ctr">
          <a:solidFill>
            <a:schemeClr val="accent5">
              <a:hueOff val="-3676673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200" kern="1200" dirty="0"/>
            <a:t>Displays</a:t>
          </a:r>
        </a:p>
      </dsp:txBody>
      <dsp:txXfrm>
        <a:off x="3935866" y="77865"/>
        <a:ext cx="3449410" cy="633600"/>
      </dsp:txXfrm>
    </dsp:sp>
    <dsp:sp modelId="{52AFB849-8791-410C-B66F-BFC0624E3628}">
      <dsp:nvSpPr>
        <dsp:cNvPr id="0" name=""/>
        <dsp:cNvSpPr/>
      </dsp:nvSpPr>
      <dsp:spPr>
        <a:xfrm>
          <a:off x="3935866" y="711465"/>
          <a:ext cx="3449410" cy="3736631"/>
        </a:xfrm>
        <a:prstGeom prst="rect">
          <a:avLst/>
        </a:prstGeom>
        <a:solidFill>
          <a:schemeClr val="accent5">
            <a:tint val="40000"/>
            <a:alpha val="90000"/>
            <a:hueOff val="-3695877"/>
            <a:satOff val="-6408"/>
            <a:lumOff val="-64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695877"/>
              <a:satOff val="-6408"/>
              <a:lumOff val="-6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200" b="1" kern="1200" dirty="0"/>
            <a:t>Active TCP connections</a:t>
          </a:r>
          <a:endParaRPr lang="en-IN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1" kern="1200" dirty="0"/>
            <a:t>TCP state</a:t>
          </a:r>
          <a:r>
            <a:rPr lang="en-IN" sz="2200" b="1" kern="1200" dirty="0"/>
            <a:t>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200" b="1" kern="1200" dirty="0"/>
            <a:t>Routing table</a:t>
          </a:r>
          <a:endParaRPr lang="en-IN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200" b="1" kern="1200" dirty="0"/>
            <a:t>Interfaces information</a:t>
          </a:r>
          <a:r>
            <a:rPr lang="en-IN" sz="2200" kern="1200" dirty="0"/>
            <a:t>. 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1" kern="1200" dirty="0"/>
            <a:t>Local </a:t>
          </a:r>
          <a:r>
            <a:rPr lang="en-US" sz="2200" b="1" kern="1200" dirty="0">
              <a:hlinkClick xmlns:r="http://schemas.openxmlformats.org/officeDocument/2006/relationships" r:id="rId1"/>
            </a:rPr>
            <a:t>IP address</a:t>
          </a:r>
          <a:r>
            <a:rPr lang="en-US" sz="2200" kern="1200" dirty="0"/>
            <a:t> (your computer)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1" kern="1200" dirty="0"/>
            <a:t>Foreign IP address</a:t>
          </a:r>
          <a:r>
            <a:rPr lang="en-US" sz="2200" kern="1200" dirty="0"/>
            <a:t> (the other computer or network device)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/>
            <a:t>Respective </a:t>
          </a:r>
          <a:r>
            <a:rPr lang="en-US" sz="2200" b="1" kern="1200" dirty="0"/>
            <a:t>port numbers</a:t>
          </a:r>
          <a:r>
            <a:rPr lang="en-US" sz="2200" kern="1200" dirty="0"/>
            <a:t>, </a:t>
          </a:r>
        </a:p>
      </dsp:txBody>
      <dsp:txXfrm>
        <a:off x="3935866" y="711465"/>
        <a:ext cx="3449410" cy="3736631"/>
      </dsp:txXfrm>
    </dsp:sp>
    <dsp:sp modelId="{297DB914-5F72-4073-85A6-892487752F6D}">
      <dsp:nvSpPr>
        <dsp:cNvPr id="0" name=""/>
        <dsp:cNvSpPr/>
      </dsp:nvSpPr>
      <dsp:spPr>
        <a:xfrm>
          <a:off x="7868194" y="77865"/>
          <a:ext cx="3449410" cy="633600"/>
        </a:xfrm>
        <a:prstGeom prst="rect">
          <a:avLst/>
        </a:prstGeom>
        <a:solidFill>
          <a:schemeClr val="accent5">
            <a:hueOff val="-7353345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5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Used for </a:t>
          </a:r>
          <a:endParaRPr lang="en-IN" sz="2200" kern="1200" dirty="0"/>
        </a:p>
      </dsp:txBody>
      <dsp:txXfrm>
        <a:off x="7868194" y="77865"/>
        <a:ext cx="3449410" cy="633600"/>
      </dsp:txXfrm>
    </dsp:sp>
    <dsp:sp modelId="{BCD6845E-5833-47A0-A82C-D04B1CBA0ADF}">
      <dsp:nvSpPr>
        <dsp:cNvPr id="0" name=""/>
        <dsp:cNvSpPr/>
      </dsp:nvSpPr>
      <dsp:spPr>
        <a:xfrm>
          <a:off x="7868194" y="711465"/>
          <a:ext cx="3449410" cy="3736631"/>
        </a:xfrm>
        <a:prstGeom prst="rect">
          <a:avLst/>
        </a:prstGeom>
        <a:solidFill>
          <a:schemeClr val="accent5">
            <a:tint val="40000"/>
            <a:alpha val="90000"/>
            <a:hueOff val="-7391754"/>
            <a:satOff val="-12816"/>
            <a:lumOff val="-128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7391754"/>
              <a:satOff val="-12816"/>
              <a:lumOff val="-128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1" kern="1200" dirty="0"/>
            <a:t>finding problems in the network </a:t>
          </a:r>
          <a:r>
            <a:rPr lang="en-US" sz="2200" kern="1200" dirty="0"/>
            <a:t>and </a:t>
          </a:r>
          <a:endParaRPr lang="en-IN" sz="2200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kern="1200" dirty="0"/>
            <a:t>Determine the </a:t>
          </a:r>
          <a:r>
            <a:rPr lang="en-US" sz="2200" b="1" kern="1200" dirty="0"/>
            <a:t>amount of traffic on the network</a:t>
          </a:r>
          <a:r>
            <a:rPr lang="en-US" sz="2200" kern="1200" dirty="0"/>
            <a:t> as a performance measurement.</a:t>
          </a:r>
          <a:endParaRPr lang="en-IN" sz="2200" kern="1200" dirty="0"/>
        </a:p>
      </dsp:txBody>
      <dsp:txXfrm>
        <a:off x="7868194" y="711465"/>
        <a:ext cx="3449410" cy="373663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F54C42-4548-4449-B645-AA00696950A7}">
      <dsp:nvSpPr>
        <dsp:cNvPr id="0" name=""/>
        <dsp:cNvSpPr/>
      </dsp:nvSpPr>
      <dsp:spPr>
        <a:xfrm>
          <a:off x="0" y="16710"/>
          <a:ext cx="11601450" cy="7160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tx1"/>
              </a:solidFill>
            </a:rPr>
            <a:t>Trace route is a computer network diagnostic tool for 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4954" y="51664"/>
        <a:ext cx="11531542" cy="646132"/>
      </dsp:txXfrm>
    </dsp:sp>
    <dsp:sp modelId="{CB12AF05-7B8D-40FC-9E7D-9A884DC090AB}">
      <dsp:nvSpPr>
        <dsp:cNvPr id="0" name=""/>
        <dsp:cNvSpPr/>
      </dsp:nvSpPr>
      <dsp:spPr>
        <a:xfrm>
          <a:off x="0" y="732750"/>
          <a:ext cx="11601450" cy="471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46" tIns="17780" rIns="99568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 dirty="0">
              <a:solidFill>
                <a:schemeClr val="tx1"/>
              </a:solidFill>
            </a:rPr>
            <a:t>Displaying the route (path) and </a:t>
          </a:r>
          <a:endParaRPr lang="en-IN" sz="1400" kern="1200" dirty="0">
            <a:solidFill>
              <a:schemeClr val="tx1"/>
            </a:solidFill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400" kern="1200">
              <a:solidFill>
                <a:schemeClr val="tx1"/>
              </a:solidFill>
            </a:rPr>
            <a:t>measuring transit delays of packets across an Internet Protocol (IP) network. </a:t>
          </a:r>
          <a:endParaRPr lang="en-IN" sz="1400" kern="1200">
            <a:solidFill>
              <a:schemeClr val="tx1"/>
            </a:solidFill>
          </a:endParaRPr>
        </a:p>
      </dsp:txBody>
      <dsp:txXfrm>
        <a:off x="0" y="732750"/>
        <a:ext cx="11601450" cy="471960"/>
      </dsp:txXfrm>
    </dsp:sp>
    <dsp:sp modelId="{C129DAD2-D097-4FBF-8841-856AB22F25EC}">
      <dsp:nvSpPr>
        <dsp:cNvPr id="0" name=""/>
        <dsp:cNvSpPr/>
      </dsp:nvSpPr>
      <dsp:spPr>
        <a:xfrm>
          <a:off x="0" y="1204710"/>
          <a:ext cx="11601450" cy="716040"/>
        </a:xfrm>
        <a:prstGeom prst="round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tx1"/>
              </a:solidFill>
            </a:rPr>
            <a:t>Route is recorded as the round-trip times of the packets received from each successive host (remote node) in the route (path); 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4954" y="1239664"/>
        <a:ext cx="11531542" cy="646132"/>
      </dsp:txXfrm>
    </dsp:sp>
    <dsp:sp modelId="{C75DC1CA-3DE6-4C1B-98B1-DEA0C8AC1FF5}">
      <dsp:nvSpPr>
        <dsp:cNvPr id="0" name=""/>
        <dsp:cNvSpPr/>
      </dsp:nvSpPr>
      <dsp:spPr>
        <a:xfrm>
          <a:off x="0" y="1989870"/>
          <a:ext cx="11601450" cy="716040"/>
        </a:xfrm>
        <a:prstGeom prst="roundRect">
          <a:avLst/>
        </a:prstGeom>
        <a:solidFill>
          <a:schemeClr val="accent5">
            <a:hueOff val="-3676673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tx1"/>
              </a:solidFill>
            </a:rPr>
            <a:t>Sum of the mean times in each hop is a measure of the total time spent to establish the connection.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4954" y="2024824"/>
        <a:ext cx="11531542" cy="646132"/>
      </dsp:txXfrm>
    </dsp:sp>
    <dsp:sp modelId="{7DB7CC81-DD78-46ED-9158-4FF0979E9D16}">
      <dsp:nvSpPr>
        <dsp:cNvPr id="0" name=""/>
        <dsp:cNvSpPr/>
      </dsp:nvSpPr>
      <dsp:spPr>
        <a:xfrm>
          <a:off x="0" y="2775030"/>
          <a:ext cx="11601450" cy="716040"/>
        </a:xfrm>
        <a:prstGeom prst="round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>
              <a:solidFill>
                <a:schemeClr val="tx1"/>
              </a:solidFill>
            </a:rPr>
            <a:t>Trace route proceeds unless all (three) sent packets are lost more than twice, then the connection is lost and the route cannot be evaluated. 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4954" y="2809984"/>
        <a:ext cx="11531542" cy="646132"/>
      </dsp:txXfrm>
    </dsp:sp>
    <dsp:sp modelId="{32EC1E9A-0A3F-484C-8211-F300B8F7110D}">
      <dsp:nvSpPr>
        <dsp:cNvPr id="0" name=""/>
        <dsp:cNvSpPr/>
      </dsp:nvSpPr>
      <dsp:spPr>
        <a:xfrm>
          <a:off x="0" y="3560191"/>
          <a:ext cx="11601450" cy="716040"/>
        </a:xfrm>
        <a:prstGeom prst="roundRect">
          <a:avLst/>
        </a:prstGeom>
        <a:solidFill>
          <a:schemeClr val="accent5">
            <a:hueOff val="-7353345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>
              <a:solidFill>
                <a:schemeClr val="tx1"/>
              </a:solidFill>
            </a:rPr>
            <a:t>Trace route Vs. Ping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4954" y="3595145"/>
        <a:ext cx="11531542" cy="646132"/>
      </dsp:txXfrm>
    </dsp:sp>
    <dsp:sp modelId="{4FA09E0A-DBBC-4715-93D4-5314870C94DD}">
      <dsp:nvSpPr>
        <dsp:cNvPr id="0" name=""/>
        <dsp:cNvSpPr/>
      </dsp:nvSpPr>
      <dsp:spPr>
        <a:xfrm>
          <a:off x="0" y="4276231"/>
          <a:ext cx="1160145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46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800" kern="1200" dirty="0">
              <a:solidFill>
                <a:schemeClr val="tx1"/>
              </a:solidFill>
            </a:rPr>
            <a:t>Ping only computes the final round-trip times from the destination point.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0" y="4276231"/>
        <a:ext cx="11601450" cy="39744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260D5C-16A0-41D2-B947-E23B81FF2C0D}">
      <dsp:nvSpPr>
        <dsp:cNvPr id="0" name=""/>
        <dsp:cNvSpPr/>
      </dsp:nvSpPr>
      <dsp:spPr>
        <a:xfrm rot="5400000">
          <a:off x="-236795" y="238852"/>
          <a:ext cx="1578634" cy="110504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Select</a:t>
          </a:r>
        </a:p>
      </dsp:txBody>
      <dsp:txXfrm rot="-5400000">
        <a:off x="0" y="554579"/>
        <a:ext cx="1105044" cy="473590"/>
      </dsp:txXfrm>
    </dsp:sp>
    <dsp:sp modelId="{E8D5CB67-8324-46F9-9933-62109585A2DB}">
      <dsp:nvSpPr>
        <dsp:cNvPr id="0" name=""/>
        <dsp:cNvSpPr/>
      </dsp:nvSpPr>
      <dsp:spPr>
        <a:xfrm rot="5400000">
          <a:off x="5297265" y="-4190163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/>
            <a:t>Select one Website</a:t>
          </a:r>
        </a:p>
      </dsp:txBody>
      <dsp:txXfrm rot="-5400000">
        <a:off x="1105044" y="52149"/>
        <a:ext cx="9360464" cy="925930"/>
      </dsp:txXfrm>
    </dsp:sp>
    <dsp:sp modelId="{9D0C8B26-3613-4821-BF5F-FC526B6F6BFA}">
      <dsp:nvSpPr>
        <dsp:cNvPr id="0" name=""/>
        <dsp:cNvSpPr/>
      </dsp:nvSpPr>
      <dsp:spPr>
        <a:xfrm rot="5400000">
          <a:off x="-236795" y="1623146"/>
          <a:ext cx="1578634" cy="110504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Use</a:t>
          </a:r>
        </a:p>
      </dsp:txBody>
      <dsp:txXfrm rot="-5400000">
        <a:off x="0" y="1938873"/>
        <a:ext cx="1105044" cy="473590"/>
      </dsp:txXfrm>
    </dsp:sp>
    <dsp:sp modelId="{5C718C39-6FD0-48B4-B137-A8DA0834DE74}">
      <dsp:nvSpPr>
        <dsp:cNvPr id="0" name=""/>
        <dsp:cNvSpPr/>
      </dsp:nvSpPr>
      <dsp:spPr>
        <a:xfrm rot="5400000">
          <a:off x="5297265" y="-2805869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/>
            <a:t>Use the above tools to find all the relevant information of selected website </a:t>
          </a:r>
        </a:p>
      </dsp:txBody>
      <dsp:txXfrm rot="-5400000">
        <a:off x="1105044" y="1436443"/>
        <a:ext cx="9360464" cy="925930"/>
      </dsp:txXfrm>
    </dsp:sp>
    <dsp:sp modelId="{B51B3EFC-6889-4A9D-B910-077495DCB033}">
      <dsp:nvSpPr>
        <dsp:cNvPr id="0" name=""/>
        <dsp:cNvSpPr/>
      </dsp:nvSpPr>
      <dsp:spPr>
        <a:xfrm rot="5400000">
          <a:off x="-236795" y="3007440"/>
          <a:ext cx="1578634" cy="1105044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/>
            <a:t>Prepare</a:t>
          </a:r>
        </a:p>
      </dsp:txBody>
      <dsp:txXfrm rot="-5400000">
        <a:off x="0" y="3323167"/>
        <a:ext cx="1105044" cy="473590"/>
      </dsp:txXfrm>
    </dsp:sp>
    <dsp:sp modelId="{B0011223-9CE0-4E1B-A7CF-48E3FED940F9}">
      <dsp:nvSpPr>
        <dsp:cNvPr id="0" name=""/>
        <dsp:cNvSpPr/>
      </dsp:nvSpPr>
      <dsp:spPr>
        <a:xfrm rot="5400000">
          <a:off x="5297265" y="-1421576"/>
          <a:ext cx="1026112" cy="941055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0472" tIns="19685" rIns="19685" bIns="19685" numCol="1" spcCol="1270" anchor="ctr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100" kern="1200"/>
            <a:t>Prepare a report</a:t>
          </a:r>
        </a:p>
      </dsp:txBody>
      <dsp:txXfrm rot="-5400000">
        <a:off x="1105044" y="2820736"/>
        <a:ext cx="9360464" cy="9259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D68945-41B1-46A6-B697-7A87AE65BF3F}">
      <dsp:nvSpPr>
        <dsp:cNvPr id="0" name=""/>
        <dsp:cNvSpPr/>
      </dsp:nvSpPr>
      <dsp:spPr>
        <a:xfrm>
          <a:off x="0" y="36501"/>
          <a:ext cx="11658597" cy="1191754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000" kern="1200">
              <a:solidFill>
                <a:schemeClr val="tx1"/>
              </a:solidFill>
            </a:rPr>
            <a:t>Open Source Intelligence or forensic tool</a:t>
          </a:r>
        </a:p>
      </dsp:txBody>
      <dsp:txXfrm>
        <a:off x="58177" y="94678"/>
        <a:ext cx="11542243" cy="1075400"/>
      </dsp:txXfrm>
    </dsp:sp>
    <dsp:sp modelId="{DC60739A-2E37-47F8-B601-3281061BF9A3}">
      <dsp:nvSpPr>
        <dsp:cNvPr id="0" name=""/>
        <dsp:cNvSpPr/>
      </dsp:nvSpPr>
      <dsp:spPr>
        <a:xfrm>
          <a:off x="0" y="1314656"/>
          <a:ext cx="11658597" cy="119175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000" kern="1200" dirty="0">
              <a:solidFill>
                <a:schemeClr val="tx1"/>
              </a:solidFill>
            </a:rPr>
            <a:t>US Based Tool</a:t>
          </a:r>
        </a:p>
      </dsp:txBody>
      <dsp:txXfrm>
        <a:off x="58177" y="1372833"/>
        <a:ext cx="11542243" cy="1075400"/>
      </dsp:txXfrm>
    </dsp:sp>
    <dsp:sp modelId="{E508BEE2-40D1-449B-A73A-6FCFB2D4BB75}">
      <dsp:nvSpPr>
        <dsp:cNvPr id="0" name=""/>
        <dsp:cNvSpPr/>
      </dsp:nvSpPr>
      <dsp:spPr>
        <a:xfrm>
          <a:off x="0" y="2592811"/>
          <a:ext cx="11658597" cy="119175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000" kern="1200" dirty="0">
              <a:solidFill>
                <a:schemeClr val="tx1"/>
              </a:solidFill>
            </a:rPr>
            <a:t>Used in online investigations for finding relationships between pieces of information from various sources of the Internet.</a:t>
          </a:r>
        </a:p>
      </dsp:txBody>
      <dsp:txXfrm>
        <a:off x="58177" y="2650988"/>
        <a:ext cx="11542243" cy="1075400"/>
      </dsp:txXfrm>
    </dsp:sp>
    <dsp:sp modelId="{BDFDD5C1-019F-43D4-B084-D36E7605CF86}">
      <dsp:nvSpPr>
        <dsp:cNvPr id="0" name=""/>
        <dsp:cNvSpPr/>
      </dsp:nvSpPr>
      <dsp:spPr>
        <a:xfrm>
          <a:off x="0" y="3870965"/>
          <a:ext cx="11658597" cy="119175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000" kern="1200" dirty="0" err="1">
              <a:solidFill>
                <a:schemeClr val="tx1"/>
              </a:solidFill>
            </a:rPr>
            <a:t>Patvera</a:t>
          </a:r>
          <a:r>
            <a:rPr lang="en-IN" sz="3000" kern="1200" dirty="0">
              <a:solidFill>
                <a:schemeClr val="tx1"/>
              </a:solidFill>
            </a:rPr>
            <a:t> company (Patvera.com)</a:t>
          </a:r>
        </a:p>
      </dsp:txBody>
      <dsp:txXfrm>
        <a:off x="58177" y="3929142"/>
        <a:ext cx="11542243" cy="10754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1ED6D8-FB71-4C61-9576-F9912E85E518}">
      <dsp:nvSpPr>
        <dsp:cNvPr id="0" name=""/>
        <dsp:cNvSpPr/>
      </dsp:nvSpPr>
      <dsp:spPr>
        <a:xfrm>
          <a:off x="3643" y="967999"/>
          <a:ext cx="3552229" cy="14208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>
              <a:solidFill>
                <a:schemeClr val="tx1"/>
              </a:solidFill>
            </a:rPr>
            <a:t>Tool </a:t>
          </a:r>
        </a:p>
      </dsp:txBody>
      <dsp:txXfrm>
        <a:off x="3643" y="967999"/>
        <a:ext cx="3552229" cy="1420891"/>
      </dsp:txXfrm>
    </dsp:sp>
    <dsp:sp modelId="{0880BC9C-660F-4AF9-81F6-EAF6FBBB7CC5}">
      <dsp:nvSpPr>
        <dsp:cNvPr id="0" name=""/>
        <dsp:cNvSpPr/>
      </dsp:nvSpPr>
      <dsp:spPr>
        <a:xfrm>
          <a:off x="3643" y="2388891"/>
          <a:ext cx="3552229" cy="174233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400" kern="1200" dirty="0">
              <a:solidFill>
                <a:schemeClr val="tx1"/>
              </a:solidFill>
            </a:rPr>
            <a:t>Harvester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400" kern="1200" dirty="0">
              <a:solidFill>
                <a:schemeClr val="tx1"/>
              </a:solidFill>
            </a:rPr>
            <a:t>It is pre-installed in Kali Linux</a:t>
          </a:r>
        </a:p>
      </dsp:txBody>
      <dsp:txXfrm>
        <a:off x="3643" y="2388891"/>
        <a:ext cx="3552229" cy="1742331"/>
      </dsp:txXfrm>
    </dsp:sp>
    <dsp:sp modelId="{18E6F2CC-6FD6-4F7C-9BC7-5D2A791353F8}">
      <dsp:nvSpPr>
        <dsp:cNvPr id="0" name=""/>
        <dsp:cNvSpPr/>
      </dsp:nvSpPr>
      <dsp:spPr>
        <a:xfrm>
          <a:off x="4006863" y="1026194"/>
          <a:ext cx="3552229" cy="1420891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b="1" kern="1200" dirty="0">
              <a:solidFill>
                <a:schemeClr val="tx1"/>
              </a:solidFill>
            </a:rPr>
            <a:t>Gathering Emails </a:t>
          </a:r>
          <a:r>
            <a:rPr lang="en-IN" sz="2400" kern="1200" dirty="0">
              <a:solidFill>
                <a:schemeClr val="tx1"/>
              </a:solidFill>
            </a:rPr>
            <a:t>that belongs to specific company/organisation </a:t>
          </a:r>
        </a:p>
      </dsp:txBody>
      <dsp:txXfrm>
        <a:off x="4006863" y="1026194"/>
        <a:ext cx="3552229" cy="1420891"/>
      </dsp:txXfrm>
    </dsp:sp>
    <dsp:sp modelId="{0CBE144E-228E-4CCF-9F11-8439D3498C22}">
      <dsp:nvSpPr>
        <dsp:cNvPr id="0" name=""/>
        <dsp:cNvSpPr/>
      </dsp:nvSpPr>
      <dsp:spPr>
        <a:xfrm flipV="1">
          <a:off x="4006863" y="3075250"/>
          <a:ext cx="3552229" cy="9481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D18EBE-54A0-48FE-8AAE-D8223CDB1DEF}">
      <dsp:nvSpPr>
        <dsp:cNvPr id="0" name=""/>
        <dsp:cNvSpPr/>
      </dsp:nvSpPr>
      <dsp:spPr>
        <a:xfrm>
          <a:off x="8102725" y="967999"/>
          <a:ext cx="3552229" cy="1420891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>
              <a:solidFill>
                <a:schemeClr val="tx1"/>
              </a:solidFill>
            </a:rPr>
            <a:t>E.g.  Lets Hack website bbc.com to get emails of employees</a:t>
          </a:r>
        </a:p>
      </dsp:txBody>
      <dsp:txXfrm>
        <a:off x="8102725" y="967999"/>
        <a:ext cx="3552229" cy="1420891"/>
      </dsp:txXfrm>
    </dsp:sp>
    <dsp:sp modelId="{BCD42B5D-37F8-4637-96B0-9C7185E48FE1}">
      <dsp:nvSpPr>
        <dsp:cNvPr id="0" name=""/>
        <dsp:cNvSpPr/>
      </dsp:nvSpPr>
      <dsp:spPr>
        <a:xfrm>
          <a:off x="8102725" y="2388891"/>
          <a:ext cx="3552229" cy="1742331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400" kern="1200" dirty="0">
              <a:solidFill>
                <a:schemeClr val="tx1"/>
              </a:solidFill>
            </a:rPr>
            <a:t>bulk emails can be used to send malicious link 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IN" sz="2400" kern="1200" dirty="0">
              <a:solidFill>
                <a:schemeClr val="tx1"/>
              </a:solidFill>
            </a:rPr>
            <a:t>advantageous for hacking purpose</a:t>
          </a:r>
        </a:p>
      </dsp:txBody>
      <dsp:txXfrm>
        <a:off x="8102725" y="2388891"/>
        <a:ext cx="3552229" cy="17423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1FCA57-0560-43EE-9DC4-66FC7A9B1C60}">
      <dsp:nvSpPr>
        <dsp:cNvPr id="0" name=""/>
        <dsp:cNvSpPr/>
      </dsp:nvSpPr>
      <dsp:spPr>
        <a:xfrm>
          <a:off x="8193274" y="2628722"/>
          <a:ext cx="554523" cy="7562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56217"/>
              </a:lnTo>
              <a:lnTo>
                <a:pt x="554523" y="75621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ACA474-C7F1-410C-8BC6-2C006740CBAA}">
      <dsp:nvSpPr>
        <dsp:cNvPr id="0" name=""/>
        <dsp:cNvSpPr/>
      </dsp:nvSpPr>
      <dsp:spPr>
        <a:xfrm>
          <a:off x="9626283" y="1248535"/>
          <a:ext cx="91440" cy="132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24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2D41F4-77B9-45C8-AA2C-B0CB3CFEC2BB}">
      <dsp:nvSpPr>
        <dsp:cNvPr id="0" name=""/>
        <dsp:cNvSpPr/>
      </dsp:nvSpPr>
      <dsp:spPr>
        <a:xfrm>
          <a:off x="6175868" y="4392815"/>
          <a:ext cx="252579" cy="4190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9029"/>
              </a:lnTo>
              <a:lnTo>
                <a:pt x="252579" y="419029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4C4A01-D2A9-478C-9249-63C6924E32B8}">
      <dsp:nvSpPr>
        <dsp:cNvPr id="0" name=""/>
        <dsp:cNvSpPr/>
      </dsp:nvSpPr>
      <dsp:spPr>
        <a:xfrm>
          <a:off x="6803693" y="2628722"/>
          <a:ext cx="91440" cy="13224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224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6F8A47-5974-4848-BFD0-C9E1EA7BAC7C}">
      <dsp:nvSpPr>
        <dsp:cNvPr id="0" name=""/>
        <dsp:cNvSpPr/>
      </dsp:nvSpPr>
      <dsp:spPr>
        <a:xfrm>
          <a:off x="3914764" y="1248535"/>
          <a:ext cx="2934648" cy="1322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123"/>
              </a:lnTo>
              <a:lnTo>
                <a:pt x="2934648" y="66123"/>
              </a:lnTo>
              <a:lnTo>
                <a:pt x="2934648" y="13224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EF6DBB-BCDC-4B6F-9C16-317A55F6D9E3}">
      <dsp:nvSpPr>
        <dsp:cNvPr id="0" name=""/>
        <dsp:cNvSpPr/>
      </dsp:nvSpPr>
      <dsp:spPr>
        <a:xfrm>
          <a:off x="4064521" y="2627824"/>
          <a:ext cx="91440" cy="57689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576897"/>
              </a:lnTo>
              <a:lnTo>
                <a:pt x="126849" y="57689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A5CB72-44C7-4E80-A992-5DA2E4FDD934}">
      <dsp:nvSpPr>
        <dsp:cNvPr id="0" name=""/>
        <dsp:cNvSpPr/>
      </dsp:nvSpPr>
      <dsp:spPr>
        <a:xfrm>
          <a:off x="3914764" y="1248535"/>
          <a:ext cx="869022" cy="1313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226"/>
              </a:lnTo>
              <a:lnTo>
                <a:pt x="869022" y="65226"/>
              </a:lnTo>
              <a:lnTo>
                <a:pt x="869022" y="131350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F59B14-75F8-4798-8091-70D619552D04}">
      <dsp:nvSpPr>
        <dsp:cNvPr id="0" name=""/>
        <dsp:cNvSpPr/>
      </dsp:nvSpPr>
      <dsp:spPr>
        <a:xfrm>
          <a:off x="2122680" y="2628722"/>
          <a:ext cx="252579" cy="6875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87509"/>
              </a:lnTo>
              <a:lnTo>
                <a:pt x="252579" y="68750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155544-56E9-4D41-8EF5-281E6DB443A2}">
      <dsp:nvSpPr>
        <dsp:cNvPr id="0" name=""/>
        <dsp:cNvSpPr/>
      </dsp:nvSpPr>
      <dsp:spPr>
        <a:xfrm>
          <a:off x="2796226" y="1248535"/>
          <a:ext cx="1118538" cy="132247"/>
        </a:xfrm>
        <a:custGeom>
          <a:avLst/>
          <a:gdLst/>
          <a:ahLst/>
          <a:cxnLst/>
          <a:rect l="0" t="0" r="0" b="0"/>
          <a:pathLst>
            <a:path>
              <a:moveTo>
                <a:pt x="1118538" y="0"/>
              </a:moveTo>
              <a:lnTo>
                <a:pt x="1118538" y="66123"/>
              </a:lnTo>
              <a:lnTo>
                <a:pt x="0" y="66123"/>
              </a:lnTo>
              <a:lnTo>
                <a:pt x="0" y="132247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737280-063F-416F-BF22-5ACE3FB7FAE4}">
      <dsp:nvSpPr>
        <dsp:cNvPr id="0" name=""/>
        <dsp:cNvSpPr/>
      </dsp:nvSpPr>
      <dsp:spPr>
        <a:xfrm>
          <a:off x="275599" y="2613973"/>
          <a:ext cx="91440" cy="80056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800562"/>
              </a:lnTo>
              <a:lnTo>
                <a:pt x="54975" y="80056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66DA09-EE58-4B38-A9C1-78C39679A2BA}">
      <dsp:nvSpPr>
        <dsp:cNvPr id="0" name=""/>
        <dsp:cNvSpPr/>
      </dsp:nvSpPr>
      <dsp:spPr>
        <a:xfrm>
          <a:off x="994864" y="1248535"/>
          <a:ext cx="2919900" cy="117499"/>
        </a:xfrm>
        <a:custGeom>
          <a:avLst/>
          <a:gdLst/>
          <a:ahLst/>
          <a:cxnLst/>
          <a:rect l="0" t="0" r="0" b="0"/>
          <a:pathLst>
            <a:path>
              <a:moveTo>
                <a:pt x="2919900" y="0"/>
              </a:moveTo>
              <a:lnTo>
                <a:pt x="2919900" y="51375"/>
              </a:lnTo>
              <a:lnTo>
                <a:pt x="0" y="51375"/>
              </a:lnTo>
              <a:lnTo>
                <a:pt x="0" y="11749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3F862-E6B5-417B-BD5C-AF0969A8960B}">
      <dsp:nvSpPr>
        <dsp:cNvPr id="0" name=""/>
        <dsp:cNvSpPr/>
      </dsp:nvSpPr>
      <dsp:spPr>
        <a:xfrm>
          <a:off x="3072832" y="596"/>
          <a:ext cx="1683862" cy="124793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>
              <a:solidFill>
                <a:schemeClr val="tx1"/>
              </a:solidFill>
            </a:rPr>
            <a:t>Options</a:t>
          </a:r>
        </a:p>
      </dsp:txBody>
      <dsp:txXfrm>
        <a:off x="3072832" y="596"/>
        <a:ext cx="1683862" cy="1247938"/>
      </dsp:txXfrm>
    </dsp:sp>
    <dsp:sp modelId="{BE10FD97-5882-4765-8F3F-D31895982BC0}">
      <dsp:nvSpPr>
        <dsp:cNvPr id="0" name=""/>
        <dsp:cNvSpPr/>
      </dsp:nvSpPr>
      <dsp:spPr>
        <a:xfrm>
          <a:off x="152932" y="1366034"/>
          <a:ext cx="1683862" cy="12479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>
              <a:solidFill>
                <a:schemeClr val="bg1"/>
              </a:solidFill>
            </a:rPr>
            <a:t>-d</a:t>
          </a:r>
        </a:p>
      </dsp:txBody>
      <dsp:txXfrm>
        <a:off x="152932" y="1366034"/>
        <a:ext cx="1683862" cy="1247938"/>
      </dsp:txXfrm>
    </dsp:sp>
    <dsp:sp modelId="{4C975E94-862E-4F9B-87F9-FC1002B14E38}">
      <dsp:nvSpPr>
        <dsp:cNvPr id="0" name=""/>
        <dsp:cNvSpPr/>
      </dsp:nvSpPr>
      <dsp:spPr>
        <a:xfrm>
          <a:off x="330574" y="3075295"/>
          <a:ext cx="1683862" cy="67848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>
              <a:solidFill>
                <a:schemeClr val="tx1"/>
              </a:solidFill>
            </a:rPr>
            <a:t>for finding domain</a:t>
          </a:r>
        </a:p>
      </dsp:txBody>
      <dsp:txXfrm>
        <a:off x="330574" y="3075295"/>
        <a:ext cx="1683862" cy="678482"/>
      </dsp:txXfrm>
    </dsp:sp>
    <dsp:sp modelId="{F264EFA1-C5F1-46A0-AEC9-F420B4DC5093}">
      <dsp:nvSpPr>
        <dsp:cNvPr id="0" name=""/>
        <dsp:cNvSpPr/>
      </dsp:nvSpPr>
      <dsp:spPr>
        <a:xfrm>
          <a:off x="1954294" y="1380783"/>
          <a:ext cx="1683862" cy="12479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>
              <a:solidFill>
                <a:schemeClr val="bg1"/>
              </a:solidFill>
            </a:rPr>
            <a:t>-b</a:t>
          </a:r>
        </a:p>
      </dsp:txBody>
      <dsp:txXfrm>
        <a:off x="1954294" y="1380783"/>
        <a:ext cx="1683862" cy="1247938"/>
      </dsp:txXfrm>
    </dsp:sp>
    <dsp:sp modelId="{A3A16689-3665-45B3-B740-42097E397D47}">
      <dsp:nvSpPr>
        <dsp:cNvPr id="0" name=""/>
        <dsp:cNvSpPr/>
      </dsp:nvSpPr>
      <dsp:spPr>
        <a:xfrm>
          <a:off x="2375260" y="2760969"/>
          <a:ext cx="1683862" cy="111052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>
              <a:solidFill>
                <a:schemeClr val="tx1"/>
              </a:solidFill>
            </a:rPr>
            <a:t>data sources- google, </a:t>
          </a:r>
          <a:r>
            <a:rPr lang="en-IN" sz="1800" kern="1200" dirty="0" err="1">
              <a:solidFill>
                <a:schemeClr val="tx1"/>
              </a:solidFill>
            </a:rPr>
            <a:t>linkedin</a:t>
          </a:r>
          <a:r>
            <a:rPr lang="en-IN" sz="1800" kern="1200" dirty="0">
              <a:solidFill>
                <a:schemeClr val="tx1"/>
              </a:solidFill>
            </a:rPr>
            <a:t>, twitter etc, all</a:t>
          </a:r>
        </a:p>
      </dsp:txBody>
      <dsp:txXfrm>
        <a:off x="2375260" y="2760969"/>
        <a:ext cx="1683862" cy="1110523"/>
      </dsp:txXfrm>
    </dsp:sp>
    <dsp:sp modelId="{73158D66-B846-43A6-BA96-B52747565987}">
      <dsp:nvSpPr>
        <dsp:cNvPr id="0" name=""/>
        <dsp:cNvSpPr/>
      </dsp:nvSpPr>
      <dsp:spPr>
        <a:xfrm>
          <a:off x="3941855" y="1379885"/>
          <a:ext cx="1683862" cy="12479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>
              <a:solidFill>
                <a:schemeClr val="bg1"/>
              </a:solidFill>
            </a:rPr>
            <a:t>-l</a:t>
          </a:r>
        </a:p>
      </dsp:txBody>
      <dsp:txXfrm>
        <a:off x="3941855" y="1379885"/>
        <a:ext cx="1683862" cy="1247938"/>
      </dsp:txXfrm>
    </dsp:sp>
    <dsp:sp modelId="{F1AB26EC-56AD-4602-953A-82B29E29D20A}">
      <dsp:nvSpPr>
        <dsp:cNvPr id="0" name=""/>
        <dsp:cNvSpPr/>
      </dsp:nvSpPr>
      <dsp:spPr>
        <a:xfrm>
          <a:off x="4191371" y="2760969"/>
          <a:ext cx="1683862" cy="8875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>
              <a:solidFill>
                <a:schemeClr val="tx1"/>
              </a:solidFill>
            </a:rPr>
            <a:t>limit the no. of results </a:t>
          </a:r>
        </a:p>
      </dsp:txBody>
      <dsp:txXfrm>
        <a:off x="4191371" y="2760969"/>
        <a:ext cx="1683862" cy="887503"/>
      </dsp:txXfrm>
    </dsp:sp>
    <dsp:sp modelId="{FB0FB2B7-0994-439B-B72B-603148E43B99}">
      <dsp:nvSpPr>
        <dsp:cNvPr id="0" name=""/>
        <dsp:cNvSpPr/>
      </dsp:nvSpPr>
      <dsp:spPr>
        <a:xfrm>
          <a:off x="6007481" y="1380783"/>
          <a:ext cx="1683862" cy="12479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>
              <a:solidFill>
                <a:schemeClr val="bg1"/>
              </a:solidFill>
            </a:rPr>
            <a:t>-h</a:t>
          </a:r>
        </a:p>
      </dsp:txBody>
      <dsp:txXfrm>
        <a:off x="6007481" y="1380783"/>
        <a:ext cx="1683862" cy="1247938"/>
      </dsp:txXfrm>
    </dsp:sp>
    <dsp:sp modelId="{22FE3073-7BAD-46D0-BC6D-4A81AF3F2A8B}">
      <dsp:nvSpPr>
        <dsp:cNvPr id="0" name=""/>
        <dsp:cNvSpPr/>
      </dsp:nvSpPr>
      <dsp:spPr>
        <a:xfrm>
          <a:off x="6007481" y="2760969"/>
          <a:ext cx="1683862" cy="163184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>
              <a:solidFill>
                <a:schemeClr val="tx1"/>
              </a:solidFill>
            </a:rPr>
            <a:t>SHODAN database</a:t>
          </a:r>
        </a:p>
      </dsp:txBody>
      <dsp:txXfrm>
        <a:off x="6007481" y="2760969"/>
        <a:ext cx="1683862" cy="1631845"/>
      </dsp:txXfrm>
    </dsp:sp>
    <dsp:sp modelId="{007B7494-9F1D-488C-B20D-6409DC6EE0D4}">
      <dsp:nvSpPr>
        <dsp:cNvPr id="0" name=""/>
        <dsp:cNvSpPr/>
      </dsp:nvSpPr>
      <dsp:spPr>
        <a:xfrm>
          <a:off x="6428447" y="4525063"/>
          <a:ext cx="4302277" cy="5735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>
              <a:solidFill>
                <a:schemeClr val="tx1"/>
              </a:solidFill>
            </a:rPr>
            <a:t>it </a:t>
          </a:r>
          <a:r>
            <a:rPr lang="en-IN" sz="1800" kern="1200" dirty="0">
              <a:solidFill>
                <a:schemeClr val="tx1"/>
              </a:solidFill>
            </a:rPr>
            <a:t>is a big advanced search engine that search database </a:t>
          </a:r>
        </a:p>
      </dsp:txBody>
      <dsp:txXfrm>
        <a:off x="6428447" y="4525063"/>
        <a:ext cx="4302277" cy="573562"/>
      </dsp:txXfrm>
    </dsp:sp>
    <dsp:sp modelId="{9B0A5CE2-7554-4453-A100-3FED4B2A8EC5}">
      <dsp:nvSpPr>
        <dsp:cNvPr id="0" name=""/>
        <dsp:cNvSpPr/>
      </dsp:nvSpPr>
      <dsp:spPr>
        <a:xfrm>
          <a:off x="8830071" y="596"/>
          <a:ext cx="1683862" cy="124793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>
              <a:solidFill>
                <a:schemeClr val="tx1"/>
              </a:solidFill>
            </a:rPr>
            <a:t>Example</a:t>
          </a:r>
        </a:p>
      </dsp:txBody>
      <dsp:txXfrm>
        <a:off x="8830071" y="596"/>
        <a:ext cx="1683862" cy="1247938"/>
      </dsp:txXfrm>
    </dsp:sp>
    <dsp:sp modelId="{4747E62A-2D86-420E-B4E9-A1549E4FF124}">
      <dsp:nvSpPr>
        <dsp:cNvPr id="0" name=""/>
        <dsp:cNvSpPr/>
      </dsp:nvSpPr>
      <dsp:spPr>
        <a:xfrm>
          <a:off x="7823592" y="1380783"/>
          <a:ext cx="3696821" cy="124793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>
              <a:solidFill>
                <a:schemeClr val="tx1"/>
              </a:solidFill>
              <a:highlight>
                <a:srgbClr val="FFFF00"/>
              </a:highlight>
            </a:rPr>
            <a:t>theharvester –d microsoft.com –l 500 –b google</a:t>
          </a:r>
        </a:p>
      </dsp:txBody>
      <dsp:txXfrm>
        <a:off x="7823592" y="1380783"/>
        <a:ext cx="3696821" cy="1247938"/>
      </dsp:txXfrm>
    </dsp:sp>
    <dsp:sp modelId="{0E4DA6AC-3C31-41E8-90B2-046926254BEF}">
      <dsp:nvSpPr>
        <dsp:cNvPr id="0" name=""/>
        <dsp:cNvSpPr/>
      </dsp:nvSpPr>
      <dsp:spPr>
        <a:xfrm>
          <a:off x="8747797" y="2760969"/>
          <a:ext cx="1683862" cy="1247938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1800" kern="1200" dirty="0">
              <a:solidFill>
                <a:schemeClr val="tx1"/>
              </a:solidFill>
            </a:rPr>
            <a:t>Limit is set to 100 (find only 100 addresses)</a:t>
          </a:r>
        </a:p>
      </dsp:txBody>
      <dsp:txXfrm>
        <a:off x="8747797" y="2760969"/>
        <a:ext cx="1683862" cy="12479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75F735-C527-4974-8810-917DC06B8D7A}">
      <dsp:nvSpPr>
        <dsp:cNvPr id="0" name=""/>
        <dsp:cNvSpPr/>
      </dsp:nvSpPr>
      <dsp:spPr>
        <a:xfrm>
          <a:off x="3301365" y="198869"/>
          <a:ext cx="4365027" cy="436493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000" kern="1200">
              <a:solidFill>
                <a:schemeClr val="tx1"/>
              </a:solidFill>
            </a:rPr>
            <a:t>theharvester –d ncuindia.edu –l 500 –b google</a:t>
          </a:r>
        </a:p>
      </dsp:txBody>
      <dsp:txXfrm>
        <a:off x="3940608" y="838099"/>
        <a:ext cx="3086541" cy="3086474"/>
      </dsp:txXfrm>
    </dsp:sp>
    <dsp:sp modelId="{3200AB56-A8EA-4048-AA5C-E484227D3C22}">
      <dsp:nvSpPr>
        <dsp:cNvPr id="0" name=""/>
        <dsp:cNvSpPr/>
      </dsp:nvSpPr>
      <dsp:spPr>
        <a:xfrm>
          <a:off x="5791956" y="0"/>
          <a:ext cx="485454" cy="48544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27CE19-74C0-427F-92F8-A058EBEBD3C3}">
      <dsp:nvSpPr>
        <dsp:cNvPr id="0" name=""/>
        <dsp:cNvSpPr/>
      </dsp:nvSpPr>
      <dsp:spPr>
        <a:xfrm>
          <a:off x="4642453" y="4239493"/>
          <a:ext cx="351507" cy="351846"/>
        </a:xfrm>
        <a:prstGeom prst="ellipse">
          <a:avLst/>
        </a:prstGeom>
        <a:solidFill>
          <a:schemeClr val="accent3">
            <a:hueOff val="225883"/>
            <a:satOff val="8333"/>
            <a:lumOff val="-12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B8D0B-E273-4784-B547-5AA1EBFBFCF2}">
      <dsp:nvSpPr>
        <dsp:cNvPr id="0" name=""/>
        <dsp:cNvSpPr/>
      </dsp:nvSpPr>
      <dsp:spPr>
        <a:xfrm>
          <a:off x="7947275" y="1970339"/>
          <a:ext cx="351507" cy="351846"/>
        </a:xfrm>
        <a:prstGeom prst="ellipse">
          <a:avLst/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ECF356-A40B-4924-9595-64B4C30391D6}">
      <dsp:nvSpPr>
        <dsp:cNvPr id="0" name=""/>
        <dsp:cNvSpPr/>
      </dsp:nvSpPr>
      <dsp:spPr>
        <a:xfrm>
          <a:off x="6265233" y="4613776"/>
          <a:ext cx="485454" cy="485445"/>
        </a:xfrm>
        <a:prstGeom prst="ellipse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AF542D-7C22-4A5C-BEE7-FD3D93E88F96}">
      <dsp:nvSpPr>
        <dsp:cNvPr id="0" name=""/>
        <dsp:cNvSpPr/>
      </dsp:nvSpPr>
      <dsp:spPr>
        <a:xfrm>
          <a:off x="4742303" y="689924"/>
          <a:ext cx="351507" cy="351846"/>
        </a:xfrm>
        <a:prstGeom prst="ellipse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5DE618-CB3E-49AC-B025-C649AD081A4E}">
      <dsp:nvSpPr>
        <dsp:cNvPr id="0" name=""/>
        <dsp:cNvSpPr/>
      </dsp:nvSpPr>
      <dsp:spPr>
        <a:xfrm>
          <a:off x="3634202" y="2702587"/>
          <a:ext cx="351507" cy="351846"/>
        </a:xfrm>
        <a:prstGeom prst="ellipse">
          <a:avLst/>
        </a:prstGeom>
        <a:solidFill>
          <a:schemeClr val="accent3">
            <a:hueOff val="1129416"/>
            <a:satOff val="41667"/>
            <a:lumOff val="-61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58472-2644-418B-A8C2-3D4E4363E96B}">
      <dsp:nvSpPr>
        <dsp:cNvPr id="0" name=""/>
        <dsp:cNvSpPr/>
      </dsp:nvSpPr>
      <dsp:spPr>
        <a:xfrm>
          <a:off x="1937548" y="986699"/>
          <a:ext cx="1774586" cy="1774019"/>
        </a:xfrm>
        <a:prstGeom prst="ellips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000" kern="1200" dirty="0">
              <a:solidFill>
                <a:schemeClr val="tx1"/>
              </a:solidFill>
            </a:rPr>
            <a:t>Find emails </a:t>
          </a:r>
        </a:p>
      </dsp:txBody>
      <dsp:txXfrm>
        <a:off x="2197430" y="1246498"/>
        <a:ext cx="1254822" cy="1254421"/>
      </dsp:txXfrm>
    </dsp:sp>
    <dsp:sp modelId="{795AEC05-BACA-4460-B4C6-90ACD0B15F3A}">
      <dsp:nvSpPr>
        <dsp:cNvPr id="0" name=""/>
        <dsp:cNvSpPr/>
      </dsp:nvSpPr>
      <dsp:spPr>
        <a:xfrm>
          <a:off x="5300819" y="705222"/>
          <a:ext cx="485454" cy="485445"/>
        </a:xfrm>
        <a:prstGeom prst="ellipse">
          <a:avLst/>
        </a:prstGeom>
        <a:solidFill>
          <a:schemeClr val="accent3">
            <a:hueOff val="1581183"/>
            <a:satOff val="58333"/>
            <a:lumOff val="-85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B87DDB-2D45-426D-9D1E-9390C605924C}">
      <dsp:nvSpPr>
        <dsp:cNvPr id="0" name=""/>
        <dsp:cNvSpPr/>
      </dsp:nvSpPr>
      <dsp:spPr>
        <a:xfrm>
          <a:off x="2103966" y="3280839"/>
          <a:ext cx="877551" cy="877576"/>
        </a:xfrm>
        <a:prstGeom prst="ellipse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DA4780-A7BA-4E8B-8C14-E6E6E49D62ED}">
      <dsp:nvSpPr>
        <dsp:cNvPr id="0" name=""/>
        <dsp:cNvSpPr/>
      </dsp:nvSpPr>
      <dsp:spPr>
        <a:xfrm>
          <a:off x="8113693" y="151956"/>
          <a:ext cx="1774586" cy="1774019"/>
        </a:xfrm>
        <a:prstGeom prst="ellipse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000" kern="1200" dirty="0">
              <a:solidFill>
                <a:schemeClr val="tx1"/>
              </a:solidFill>
            </a:rPr>
            <a:t>Find Hosts</a:t>
          </a:r>
        </a:p>
      </dsp:txBody>
      <dsp:txXfrm>
        <a:off x="8373575" y="411755"/>
        <a:ext cx="1254822" cy="1254421"/>
      </dsp:txXfrm>
    </dsp:sp>
    <dsp:sp modelId="{C3D68D25-DD39-464C-84DC-EEEAA58B666D}">
      <dsp:nvSpPr>
        <dsp:cNvPr id="0" name=""/>
        <dsp:cNvSpPr/>
      </dsp:nvSpPr>
      <dsp:spPr>
        <a:xfrm>
          <a:off x="7322192" y="1376789"/>
          <a:ext cx="485454" cy="485445"/>
        </a:xfrm>
        <a:prstGeom prst="ellipse">
          <a:avLst/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C68D44-6C5F-40DA-B477-7B9E057E8C53}">
      <dsp:nvSpPr>
        <dsp:cNvPr id="0" name=""/>
        <dsp:cNvSpPr/>
      </dsp:nvSpPr>
      <dsp:spPr>
        <a:xfrm>
          <a:off x="1770318" y="4325160"/>
          <a:ext cx="351507" cy="351846"/>
        </a:xfrm>
        <a:prstGeom prst="ellipse">
          <a:avLst/>
        </a:prstGeom>
        <a:solidFill>
          <a:schemeClr val="accent3">
            <a:hueOff val="2484716"/>
            <a:satOff val="91667"/>
            <a:lumOff val="-134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4FC9CD-E571-405D-8313-9F4BE80ECFD7}">
      <dsp:nvSpPr>
        <dsp:cNvPr id="0" name=""/>
        <dsp:cNvSpPr/>
      </dsp:nvSpPr>
      <dsp:spPr>
        <a:xfrm>
          <a:off x="5275654" y="3824416"/>
          <a:ext cx="351507" cy="351846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284492-550A-4AC6-9622-52739CB19266}">
      <dsp:nvSpPr>
        <dsp:cNvPr id="0" name=""/>
        <dsp:cNvSpPr/>
      </dsp:nvSpPr>
      <dsp:spPr>
        <a:xfrm>
          <a:off x="5644" y="0"/>
          <a:ext cx="5429547" cy="471909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700" b="1" i="1" kern="1200"/>
            <a:t>Nslookup</a:t>
          </a:r>
          <a:r>
            <a:rPr lang="en-IN" sz="2700" kern="1200"/>
            <a:t> is a network administration tool for querying the Domain Name System (DNS) to obtain </a:t>
          </a:r>
        </a:p>
      </dsp:txBody>
      <dsp:txXfrm>
        <a:off x="5644" y="0"/>
        <a:ext cx="5429547" cy="1415727"/>
      </dsp:txXfrm>
    </dsp:sp>
    <dsp:sp modelId="{DFCFEFAA-4794-4DAB-9EC6-852B9F739A3E}">
      <dsp:nvSpPr>
        <dsp:cNvPr id="0" name=""/>
        <dsp:cNvSpPr/>
      </dsp:nvSpPr>
      <dsp:spPr>
        <a:xfrm>
          <a:off x="548599" y="1416130"/>
          <a:ext cx="4343638" cy="9271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b="1" kern="1200" dirty="0">
              <a:solidFill>
                <a:schemeClr val="tx1"/>
              </a:solidFill>
            </a:rPr>
            <a:t>Domain name or </a:t>
          </a:r>
        </a:p>
      </dsp:txBody>
      <dsp:txXfrm>
        <a:off x="575753" y="1443284"/>
        <a:ext cx="4289330" cy="872804"/>
      </dsp:txXfrm>
    </dsp:sp>
    <dsp:sp modelId="{B0795F17-5EF5-4655-BE3E-4A5FFCC3EA2A}">
      <dsp:nvSpPr>
        <dsp:cNvPr id="0" name=""/>
        <dsp:cNvSpPr/>
      </dsp:nvSpPr>
      <dsp:spPr>
        <a:xfrm>
          <a:off x="548599" y="2485876"/>
          <a:ext cx="4343638" cy="927112"/>
        </a:xfrm>
        <a:prstGeom prst="roundRect">
          <a:avLst>
            <a:gd name="adj" fmla="val 10000"/>
          </a:avLst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b="1" kern="1200" dirty="0">
              <a:solidFill>
                <a:schemeClr val="tx1"/>
              </a:solidFill>
            </a:rPr>
            <a:t>IP address mapping or </a:t>
          </a:r>
        </a:p>
      </dsp:txBody>
      <dsp:txXfrm>
        <a:off x="575753" y="2513030"/>
        <a:ext cx="4289330" cy="872804"/>
      </dsp:txXfrm>
    </dsp:sp>
    <dsp:sp modelId="{AC5D8CB1-ECBB-4E2C-BDE4-7223022C07DC}">
      <dsp:nvSpPr>
        <dsp:cNvPr id="0" name=""/>
        <dsp:cNvSpPr/>
      </dsp:nvSpPr>
      <dsp:spPr>
        <a:xfrm>
          <a:off x="548599" y="3555621"/>
          <a:ext cx="4343638" cy="927112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b="1" kern="1200" dirty="0">
              <a:solidFill>
                <a:schemeClr val="tx1"/>
              </a:solidFill>
            </a:rPr>
            <a:t>any other specific DNS record.</a:t>
          </a:r>
        </a:p>
      </dsp:txBody>
      <dsp:txXfrm>
        <a:off x="575753" y="3582775"/>
        <a:ext cx="4289330" cy="872804"/>
      </dsp:txXfrm>
    </dsp:sp>
    <dsp:sp modelId="{0764C0AF-3703-4E3D-8C99-9E444B799334}">
      <dsp:nvSpPr>
        <dsp:cNvPr id="0" name=""/>
        <dsp:cNvSpPr/>
      </dsp:nvSpPr>
      <dsp:spPr>
        <a:xfrm>
          <a:off x="5842408" y="0"/>
          <a:ext cx="5429547" cy="4719092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700" kern="1200" dirty="0"/>
            <a:t>Nslookup can operate on both “Interactive mode” and “Non-Interactive mode”. </a:t>
          </a:r>
        </a:p>
      </dsp:txBody>
      <dsp:txXfrm>
        <a:off x="5842408" y="0"/>
        <a:ext cx="5429547" cy="1415727"/>
      </dsp:txXfrm>
    </dsp:sp>
    <dsp:sp modelId="{3E083EC7-BBD7-4655-8810-18712FB3A928}">
      <dsp:nvSpPr>
        <dsp:cNvPr id="0" name=""/>
        <dsp:cNvSpPr/>
      </dsp:nvSpPr>
      <dsp:spPr>
        <a:xfrm>
          <a:off x="6385362" y="1417110"/>
          <a:ext cx="4343638" cy="1422870"/>
        </a:xfrm>
        <a:prstGeom prst="roundRect">
          <a:avLst>
            <a:gd name="adj" fmla="val 10000"/>
          </a:avLst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/>
            <a:t>Interactive mode -allows the user to query the </a:t>
          </a:r>
          <a:r>
            <a:rPr lang="en-IN" sz="2300" b="1" kern="1200" dirty="0">
              <a:solidFill>
                <a:schemeClr val="tx1"/>
              </a:solidFill>
            </a:rPr>
            <a:t>DNS-Server about various host, and domains</a:t>
          </a:r>
          <a:r>
            <a:rPr lang="en-IN" sz="2300" kern="1200" dirty="0"/>
            <a:t>. </a:t>
          </a:r>
        </a:p>
      </dsp:txBody>
      <dsp:txXfrm>
        <a:off x="6427036" y="1458784"/>
        <a:ext cx="4260290" cy="1339522"/>
      </dsp:txXfrm>
    </dsp:sp>
    <dsp:sp modelId="{B2858865-107F-41D8-AF46-61A570EB6A37}">
      <dsp:nvSpPr>
        <dsp:cNvPr id="0" name=""/>
        <dsp:cNvSpPr/>
      </dsp:nvSpPr>
      <dsp:spPr>
        <a:xfrm>
          <a:off x="6385362" y="3058884"/>
          <a:ext cx="4343638" cy="1422870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43815" rIns="58420" bIns="4381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300" kern="1200" dirty="0"/>
            <a:t>Non-Interactive mode -allows the user to query the </a:t>
          </a:r>
          <a:r>
            <a:rPr lang="en-IN" sz="2300" b="1" kern="1200" dirty="0">
              <a:solidFill>
                <a:schemeClr val="tx1"/>
              </a:solidFill>
            </a:rPr>
            <a:t>information for a host or domain.</a:t>
          </a:r>
        </a:p>
      </dsp:txBody>
      <dsp:txXfrm>
        <a:off x="6427036" y="3100558"/>
        <a:ext cx="4260290" cy="133952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C155BB-89B4-4551-8533-E8FE6417699E}">
      <dsp:nvSpPr>
        <dsp:cNvPr id="0" name=""/>
        <dsp:cNvSpPr/>
      </dsp:nvSpPr>
      <dsp:spPr>
        <a:xfrm>
          <a:off x="10229408" y="3354330"/>
          <a:ext cx="91440" cy="273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31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3F0205-0144-4D4F-B492-5D1E54BA8426}">
      <dsp:nvSpPr>
        <dsp:cNvPr id="0" name=""/>
        <dsp:cNvSpPr/>
      </dsp:nvSpPr>
      <dsp:spPr>
        <a:xfrm>
          <a:off x="8553201" y="2336584"/>
          <a:ext cx="1721926" cy="273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150"/>
              </a:lnTo>
              <a:lnTo>
                <a:pt x="1721926" y="186150"/>
              </a:lnTo>
              <a:lnTo>
                <a:pt x="1721926" y="2731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528113-096E-4963-B894-BACA3232F819}">
      <dsp:nvSpPr>
        <dsp:cNvPr id="0" name=""/>
        <dsp:cNvSpPr/>
      </dsp:nvSpPr>
      <dsp:spPr>
        <a:xfrm>
          <a:off x="8553201" y="2336584"/>
          <a:ext cx="316203" cy="273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150"/>
              </a:lnTo>
              <a:lnTo>
                <a:pt x="316203" y="186150"/>
              </a:lnTo>
              <a:lnTo>
                <a:pt x="316203" y="2731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6AF0E5-AA47-4B8B-A114-E1C5D8C58B7D}">
      <dsp:nvSpPr>
        <dsp:cNvPr id="0" name=""/>
        <dsp:cNvSpPr/>
      </dsp:nvSpPr>
      <dsp:spPr>
        <a:xfrm>
          <a:off x="7721453" y="2336584"/>
          <a:ext cx="831748" cy="273160"/>
        </a:xfrm>
        <a:custGeom>
          <a:avLst/>
          <a:gdLst/>
          <a:ahLst/>
          <a:cxnLst/>
          <a:rect l="0" t="0" r="0" b="0"/>
          <a:pathLst>
            <a:path>
              <a:moveTo>
                <a:pt x="831748" y="0"/>
              </a:moveTo>
              <a:lnTo>
                <a:pt x="831748" y="186150"/>
              </a:lnTo>
              <a:lnTo>
                <a:pt x="0" y="186150"/>
              </a:lnTo>
              <a:lnTo>
                <a:pt x="0" y="2731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7FF287-30BA-487E-A90E-D04BDB5A4982}">
      <dsp:nvSpPr>
        <dsp:cNvPr id="0" name=""/>
        <dsp:cNvSpPr/>
      </dsp:nvSpPr>
      <dsp:spPr>
        <a:xfrm>
          <a:off x="6573502" y="2336584"/>
          <a:ext cx="1979699" cy="273160"/>
        </a:xfrm>
        <a:custGeom>
          <a:avLst/>
          <a:gdLst/>
          <a:ahLst/>
          <a:cxnLst/>
          <a:rect l="0" t="0" r="0" b="0"/>
          <a:pathLst>
            <a:path>
              <a:moveTo>
                <a:pt x="1979699" y="0"/>
              </a:moveTo>
              <a:lnTo>
                <a:pt x="1979699" y="186150"/>
              </a:lnTo>
              <a:lnTo>
                <a:pt x="0" y="186150"/>
              </a:lnTo>
              <a:lnTo>
                <a:pt x="0" y="2731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169F4C-B596-47D3-AFB7-0456BC47EB33}">
      <dsp:nvSpPr>
        <dsp:cNvPr id="0" name=""/>
        <dsp:cNvSpPr/>
      </dsp:nvSpPr>
      <dsp:spPr>
        <a:xfrm>
          <a:off x="8507481" y="1467011"/>
          <a:ext cx="91440" cy="273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31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4A4EF0-0CB8-4CBC-9036-68C035759DA0}">
      <dsp:nvSpPr>
        <dsp:cNvPr id="0" name=""/>
        <dsp:cNvSpPr/>
      </dsp:nvSpPr>
      <dsp:spPr>
        <a:xfrm>
          <a:off x="5276698" y="597438"/>
          <a:ext cx="3276503" cy="273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150"/>
              </a:lnTo>
              <a:lnTo>
                <a:pt x="3276503" y="186150"/>
              </a:lnTo>
              <a:lnTo>
                <a:pt x="3276503" y="2731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624F9A-A8F4-4B72-B2E3-2FD4F96E8495}">
      <dsp:nvSpPr>
        <dsp:cNvPr id="0" name=""/>
        <dsp:cNvSpPr/>
      </dsp:nvSpPr>
      <dsp:spPr>
        <a:xfrm>
          <a:off x="5024876" y="1467011"/>
          <a:ext cx="91440" cy="2731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31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B5E5AF-7C0F-4B13-87B0-2253CD3A47F5}">
      <dsp:nvSpPr>
        <dsp:cNvPr id="0" name=""/>
        <dsp:cNvSpPr/>
      </dsp:nvSpPr>
      <dsp:spPr>
        <a:xfrm>
          <a:off x="5070596" y="597438"/>
          <a:ext cx="206102" cy="273160"/>
        </a:xfrm>
        <a:custGeom>
          <a:avLst/>
          <a:gdLst/>
          <a:ahLst/>
          <a:cxnLst/>
          <a:rect l="0" t="0" r="0" b="0"/>
          <a:pathLst>
            <a:path>
              <a:moveTo>
                <a:pt x="206102" y="0"/>
              </a:moveTo>
              <a:lnTo>
                <a:pt x="206102" y="186150"/>
              </a:lnTo>
              <a:lnTo>
                <a:pt x="0" y="186150"/>
              </a:lnTo>
              <a:lnTo>
                <a:pt x="0" y="2731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DF96D6-C064-45DA-A18E-BA62124A6A98}">
      <dsp:nvSpPr>
        <dsp:cNvPr id="0" name=""/>
        <dsp:cNvSpPr/>
      </dsp:nvSpPr>
      <dsp:spPr>
        <a:xfrm>
          <a:off x="2000194" y="1467011"/>
          <a:ext cx="904256" cy="2731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150"/>
              </a:lnTo>
              <a:lnTo>
                <a:pt x="904256" y="186150"/>
              </a:lnTo>
              <a:lnTo>
                <a:pt x="904256" y="2731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5B0B0B-7F9F-421A-B3CE-F49FE6DFC18D}">
      <dsp:nvSpPr>
        <dsp:cNvPr id="0" name=""/>
        <dsp:cNvSpPr/>
      </dsp:nvSpPr>
      <dsp:spPr>
        <a:xfrm>
          <a:off x="928435" y="1467011"/>
          <a:ext cx="1071759" cy="273160"/>
        </a:xfrm>
        <a:custGeom>
          <a:avLst/>
          <a:gdLst/>
          <a:ahLst/>
          <a:cxnLst/>
          <a:rect l="0" t="0" r="0" b="0"/>
          <a:pathLst>
            <a:path>
              <a:moveTo>
                <a:pt x="1071759" y="0"/>
              </a:moveTo>
              <a:lnTo>
                <a:pt x="1071759" y="186150"/>
              </a:lnTo>
              <a:lnTo>
                <a:pt x="0" y="186150"/>
              </a:lnTo>
              <a:lnTo>
                <a:pt x="0" y="2731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9B1AAA-4143-4837-BC49-370A57079B76}">
      <dsp:nvSpPr>
        <dsp:cNvPr id="0" name=""/>
        <dsp:cNvSpPr/>
      </dsp:nvSpPr>
      <dsp:spPr>
        <a:xfrm>
          <a:off x="2000194" y="597438"/>
          <a:ext cx="3276503" cy="273160"/>
        </a:xfrm>
        <a:custGeom>
          <a:avLst/>
          <a:gdLst/>
          <a:ahLst/>
          <a:cxnLst/>
          <a:rect l="0" t="0" r="0" b="0"/>
          <a:pathLst>
            <a:path>
              <a:moveTo>
                <a:pt x="3276503" y="0"/>
              </a:moveTo>
              <a:lnTo>
                <a:pt x="3276503" y="186150"/>
              </a:lnTo>
              <a:lnTo>
                <a:pt x="0" y="186150"/>
              </a:lnTo>
              <a:lnTo>
                <a:pt x="0" y="27316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9E6489-3FFF-42CF-8E52-7069778C9792}">
      <dsp:nvSpPr>
        <dsp:cNvPr id="0" name=""/>
        <dsp:cNvSpPr/>
      </dsp:nvSpPr>
      <dsp:spPr>
        <a:xfrm>
          <a:off x="3075854" y="1025"/>
          <a:ext cx="4401686" cy="5964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CA6B40-3431-4487-8AB8-5A589416074F}">
      <dsp:nvSpPr>
        <dsp:cNvPr id="0" name=""/>
        <dsp:cNvSpPr/>
      </dsp:nvSpPr>
      <dsp:spPr>
        <a:xfrm>
          <a:off x="3180214" y="100166"/>
          <a:ext cx="4401686" cy="596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b="1" kern="1200" dirty="0"/>
            <a:t>&gt;</a:t>
          </a:r>
          <a:r>
            <a:rPr lang="en-US" sz="2000" b="1" kern="1200" dirty="0" err="1"/>
            <a:t>nslookup</a:t>
          </a:r>
          <a:r>
            <a:rPr lang="en-US" sz="2000" b="1" kern="1200" dirty="0"/>
            <a:t> microsoft.com</a:t>
          </a:r>
          <a:endParaRPr lang="en-IN" sz="2000" kern="1200" dirty="0"/>
        </a:p>
      </dsp:txBody>
      <dsp:txXfrm>
        <a:off x="3197682" y="117634"/>
        <a:ext cx="4366750" cy="561476"/>
      </dsp:txXfrm>
    </dsp:sp>
    <dsp:sp modelId="{319796E2-9BD0-4D4B-90E2-FBFF31027D98}">
      <dsp:nvSpPr>
        <dsp:cNvPr id="0" name=""/>
        <dsp:cNvSpPr/>
      </dsp:nvSpPr>
      <dsp:spPr>
        <a:xfrm>
          <a:off x="569353" y="870598"/>
          <a:ext cx="2861682" cy="5964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548EF6-80C7-4401-B895-3F6E6E697C93}">
      <dsp:nvSpPr>
        <dsp:cNvPr id="0" name=""/>
        <dsp:cNvSpPr/>
      </dsp:nvSpPr>
      <dsp:spPr>
        <a:xfrm>
          <a:off x="673712" y="969739"/>
          <a:ext cx="2861682" cy="596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Server:     8.8.8.8</a:t>
          </a:r>
          <a:endParaRPr lang="en-IN" sz="2000" kern="1200" dirty="0"/>
        </a:p>
      </dsp:txBody>
      <dsp:txXfrm>
        <a:off x="691180" y="987207"/>
        <a:ext cx="2826746" cy="561476"/>
      </dsp:txXfrm>
    </dsp:sp>
    <dsp:sp modelId="{6E218B1D-0644-4863-A0E3-A3E522ADF7AB}">
      <dsp:nvSpPr>
        <dsp:cNvPr id="0" name=""/>
        <dsp:cNvSpPr/>
      </dsp:nvSpPr>
      <dsp:spPr>
        <a:xfrm>
          <a:off x="128537" y="1740171"/>
          <a:ext cx="1599795" cy="10553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B4D616-B7FF-4DDF-8857-17C080ADD682}">
      <dsp:nvSpPr>
        <dsp:cNvPr id="0" name=""/>
        <dsp:cNvSpPr/>
      </dsp:nvSpPr>
      <dsp:spPr>
        <a:xfrm>
          <a:off x="232896" y="1839312"/>
          <a:ext cx="1599795" cy="10553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8.8.8.8</a:t>
          </a:r>
          <a:r>
            <a:rPr lang="en-US" sz="1600" kern="1200" dirty="0"/>
            <a:t> is the address of our system’s DNS. </a:t>
          </a:r>
          <a:endParaRPr lang="en-IN" sz="1600" kern="1200" dirty="0"/>
        </a:p>
      </dsp:txBody>
      <dsp:txXfrm>
        <a:off x="263806" y="1870222"/>
        <a:ext cx="1537975" cy="993514"/>
      </dsp:txXfrm>
    </dsp:sp>
    <dsp:sp modelId="{714161DF-0383-4FAF-9145-1AE72C24E37B}">
      <dsp:nvSpPr>
        <dsp:cNvPr id="0" name=""/>
        <dsp:cNvSpPr/>
      </dsp:nvSpPr>
      <dsp:spPr>
        <a:xfrm>
          <a:off x="1937051" y="1740171"/>
          <a:ext cx="1934800" cy="11264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18C6FF-CEAC-496B-AF8C-DF9D3BF75A3F}">
      <dsp:nvSpPr>
        <dsp:cNvPr id="0" name=""/>
        <dsp:cNvSpPr/>
      </dsp:nvSpPr>
      <dsp:spPr>
        <a:xfrm>
          <a:off x="2041410" y="1839312"/>
          <a:ext cx="1934800" cy="11264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It is server our system is configured to translate domain into IP</a:t>
          </a:r>
          <a:endParaRPr lang="en-IN" sz="1600" kern="1200" dirty="0"/>
        </a:p>
      </dsp:txBody>
      <dsp:txXfrm>
        <a:off x="2074404" y="1872306"/>
        <a:ext cx="1868812" cy="1060504"/>
      </dsp:txXfrm>
    </dsp:sp>
    <dsp:sp modelId="{1DE458F5-8830-4DB3-B886-5F221A0BC9C2}">
      <dsp:nvSpPr>
        <dsp:cNvPr id="0" name=""/>
        <dsp:cNvSpPr/>
      </dsp:nvSpPr>
      <dsp:spPr>
        <a:xfrm>
          <a:off x="3639754" y="870598"/>
          <a:ext cx="2861682" cy="5964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199E39-B342-4A2D-A222-A9D8CBFAFBFD}">
      <dsp:nvSpPr>
        <dsp:cNvPr id="0" name=""/>
        <dsp:cNvSpPr/>
      </dsp:nvSpPr>
      <dsp:spPr>
        <a:xfrm>
          <a:off x="3744113" y="969739"/>
          <a:ext cx="2861682" cy="596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Address:    8.8.8.8#53</a:t>
          </a:r>
          <a:endParaRPr lang="en-IN" sz="2000" kern="1200" dirty="0"/>
        </a:p>
      </dsp:txBody>
      <dsp:txXfrm>
        <a:off x="3761581" y="987207"/>
        <a:ext cx="2826746" cy="561476"/>
      </dsp:txXfrm>
    </dsp:sp>
    <dsp:sp modelId="{6945F507-B821-42E0-8E10-59D01BCBBBA9}">
      <dsp:nvSpPr>
        <dsp:cNvPr id="0" name=""/>
        <dsp:cNvSpPr/>
      </dsp:nvSpPr>
      <dsp:spPr>
        <a:xfrm>
          <a:off x="4246024" y="1740171"/>
          <a:ext cx="1649142" cy="13844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45E17-73EA-469D-A279-D3D608301535}">
      <dsp:nvSpPr>
        <dsp:cNvPr id="0" name=""/>
        <dsp:cNvSpPr/>
      </dsp:nvSpPr>
      <dsp:spPr>
        <a:xfrm>
          <a:off x="4350384" y="1839312"/>
          <a:ext cx="1649142" cy="138441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"</a:t>
          </a:r>
          <a:r>
            <a:rPr lang="en-US" sz="1600" b="1" kern="1200" dirty="0"/>
            <a:t>#53</a:t>
          </a:r>
          <a:r>
            <a:rPr lang="en-US" sz="1600" kern="1200" dirty="0"/>
            <a:t>" is the standard port number domain name servers use to accept queries.</a:t>
          </a:r>
          <a:endParaRPr lang="en-IN" sz="1600" kern="1200" dirty="0"/>
        </a:p>
      </dsp:txBody>
      <dsp:txXfrm>
        <a:off x="4390932" y="1879860"/>
        <a:ext cx="1568046" cy="1303315"/>
      </dsp:txXfrm>
    </dsp:sp>
    <dsp:sp modelId="{87A0443F-573C-4CDD-8B40-4A5EB368294D}">
      <dsp:nvSpPr>
        <dsp:cNvPr id="0" name=""/>
        <dsp:cNvSpPr/>
      </dsp:nvSpPr>
      <dsp:spPr>
        <a:xfrm>
          <a:off x="7122360" y="870598"/>
          <a:ext cx="2861682" cy="5964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AE7228-BB45-4125-9505-A5D02B623874}">
      <dsp:nvSpPr>
        <dsp:cNvPr id="0" name=""/>
        <dsp:cNvSpPr/>
      </dsp:nvSpPr>
      <dsp:spPr>
        <a:xfrm>
          <a:off x="7226719" y="969739"/>
          <a:ext cx="2861682" cy="596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Non-authoritative answer:</a:t>
          </a:r>
          <a:endParaRPr lang="en-IN" sz="2000" kern="1200" dirty="0"/>
        </a:p>
      </dsp:txBody>
      <dsp:txXfrm>
        <a:off x="7244187" y="987207"/>
        <a:ext cx="2826746" cy="561476"/>
      </dsp:txXfrm>
    </dsp:sp>
    <dsp:sp modelId="{301B933B-5711-4B30-B03C-B5BCA1B4678E}">
      <dsp:nvSpPr>
        <dsp:cNvPr id="0" name=""/>
        <dsp:cNvSpPr/>
      </dsp:nvSpPr>
      <dsp:spPr>
        <a:xfrm>
          <a:off x="6752312" y="1740171"/>
          <a:ext cx="3601779" cy="5964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E55DC7-6742-4D7A-8E26-0D48A920D698}">
      <dsp:nvSpPr>
        <dsp:cNvPr id="0" name=""/>
        <dsp:cNvSpPr/>
      </dsp:nvSpPr>
      <dsp:spPr>
        <a:xfrm>
          <a:off x="6856671" y="1839312"/>
          <a:ext cx="3601779" cy="5964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Returned two entries, </a:t>
          </a:r>
          <a:r>
            <a:rPr lang="en-US" sz="1600" b="1" kern="1200" dirty="0"/>
            <a:t>134.170.185.46</a:t>
          </a:r>
          <a:r>
            <a:rPr lang="en-US" sz="1600" kern="1200" dirty="0"/>
            <a:t> and </a:t>
          </a:r>
          <a:r>
            <a:rPr lang="en-US" sz="1600" b="1" kern="1200" dirty="0"/>
            <a:t>134.170.188.221</a:t>
          </a:r>
          <a:r>
            <a:rPr lang="en-US" sz="1600" kern="1200" dirty="0"/>
            <a:t>. </a:t>
          </a:r>
          <a:endParaRPr lang="en-IN" sz="1600" kern="1200" dirty="0"/>
        </a:p>
      </dsp:txBody>
      <dsp:txXfrm>
        <a:off x="6874139" y="1856780"/>
        <a:ext cx="3566843" cy="561476"/>
      </dsp:txXfrm>
    </dsp:sp>
    <dsp:sp modelId="{7B5D462B-BF90-4EFB-AA4A-66CE69573B7E}">
      <dsp:nvSpPr>
        <dsp:cNvPr id="0" name=""/>
        <dsp:cNvSpPr/>
      </dsp:nvSpPr>
      <dsp:spPr>
        <a:xfrm>
          <a:off x="6103886" y="2609744"/>
          <a:ext cx="939232" cy="817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8A7309-97AE-491F-B695-1F468763A2B4}">
      <dsp:nvSpPr>
        <dsp:cNvPr id="0" name=""/>
        <dsp:cNvSpPr/>
      </dsp:nvSpPr>
      <dsp:spPr>
        <a:xfrm>
          <a:off x="6208245" y="2708885"/>
          <a:ext cx="939232" cy="81733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Name:    microsoft.com</a:t>
          </a:r>
          <a:endParaRPr lang="en-IN" sz="1600" kern="1200" dirty="0"/>
        </a:p>
      </dsp:txBody>
      <dsp:txXfrm>
        <a:off x="6232184" y="2732824"/>
        <a:ext cx="891354" cy="769452"/>
      </dsp:txXfrm>
    </dsp:sp>
    <dsp:sp modelId="{AD0AC6A2-8A00-44B9-B89D-A4E84C2A125E}">
      <dsp:nvSpPr>
        <dsp:cNvPr id="0" name=""/>
        <dsp:cNvSpPr/>
      </dsp:nvSpPr>
      <dsp:spPr>
        <a:xfrm>
          <a:off x="7251837" y="2609744"/>
          <a:ext cx="939232" cy="8719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D4BD57-AB28-460F-A27C-508CCEE07757}">
      <dsp:nvSpPr>
        <dsp:cNvPr id="0" name=""/>
        <dsp:cNvSpPr/>
      </dsp:nvSpPr>
      <dsp:spPr>
        <a:xfrm>
          <a:off x="7356196" y="2708885"/>
          <a:ext cx="939232" cy="871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Address: 134.170.185.46</a:t>
          </a:r>
          <a:endParaRPr lang="en-IN" sz="1600" kern="1200" dirty="0"/>
        </a:p>
      </dsp:txBody>
      <dsp:txXfrm>
        <a:off x="7381734" y="2734423"/>
        <a:ext cx="888156" cy="820843"/>
      </dsp:txXfrm>
    </dsp:sp>
    <dsp:sp modelId="{84C0F308-F1E3-4762-8BA2-11DCAC63DC2B}">
      <dsp:nvSpPr>
        <dsp:cNvPr id="0" name=""/>
        <dsp:cNvSpPr/>
      </dsp:nvSpPr>
      <dsp:spPr>
        <a:xfrm>
          <a:off x="8399788" y="2609744"/>
          <a:ext cx="939232" cy="85372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FB703C-DE73-45DF-918D-375969E70BF9}">
      <dsp:nvSpPr>
        <dsp:cNvPr id="0" name=""/>
        <dsp:cNvSpPr/>
      </dsp:nvSpPr>
      <dsp:spPr>
        <a:xfrm>
          <a:off x="8504147" y="2708885"/>
          <a:ext cx="939232" cy="8537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Name:    microsoft.com</a:t>
          </a:r>
          <a:endParaRPr lang="en-IN" sz="1600" kern="1200" dirty="0"/>
        </a:p>
      </dsp:txBody>
      <dsp:txXfrm>
        <a:off x="8529152" y="2733890"/>
        <a:ext cx="889222" cy="803713"/>
      </dsp:txXfrm>
    </dsp:sp>
    <dsp:sp modelId="{3A8FA89A-51C7-4489-AC93-C0167E4DE913}">
      <dsp:nvSpPr>
        <dsp:cNvPr id="0" name=""/>
        <dsp:cNvSpPr/>
      </dsp:nvSpPr>
      <dsp:spPr>
        <a:xfrm>
          <a:off x="9547739" y="2609744"/>
          <a:ext cx="1454777" cy="74458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183801-60F4-4C9B-9916-03FAF6A2792D}">
      <dsp:nvSpPr>
        <dsp:cNvPr id="0" name=""/>
        <dsp:cNvSpPr/>
      </dsp:nvSpPr>
      <dsp:spPr>
        <a:xfrm>
          <a:off x="9652099" y="2708885"/>
          <a:ext cx="1454777" cy="7445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Address: 134.170.188.221</a:t>
          </a:r>
          <a:endParaRPr lang="en-IN" sz="1600" kern="1200" dirty="0"/>
        </a:p>
      </dsp:txBody>
      <dsp:txXfrm>
        <a:off x="9673907" y="2730693"/>
        <a:ext cx="1411161" cy="700969"/>
      </dsp:txXfrm>
    </dsp:sp>
    <dsp:sp modelId="{1EEAD50E-2F72-41C5-93D2-803EBC665715}">
      <dsp:nvSpPr>
        <dsp:cNvPr id="0" name=""/>
        <dsp:cNvSpPr/>
      </dsp:nvSpPr>
      <dsp:spPr>
        <a:xfrm>
          <a:off x="9276954" y="3627490"/>
          <a:ext cx="1996348" cy="9914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21230B-D468-4C7E-8D02-1261466B6A06}">
      <dsp:nvSpPr>
        <dsp:cNvPr id="0" name=""/>
        <dsp:cNvSpPr/>
      </dsp:nvSpPr>
      <dsp:spPr>
        <a:xfrm>
          <a:off x="9381313" y="3726631"/>
          <a:ext cx="1996348" cy="9914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/>
            <a:t>Microsoft.com</a:t>
          </a:r>
          <a:r>
            <a:rPr lang="en-US" sz="1600" kern="1200" dirty="0"/>
            <a:t> uses a </a:t>
          </a:r>
          <a:r>
            <a:rPr lang="en-US" sz="1600" kern="1200" dirty="0">
              <a:hlinkClick xmlns:r="http://schemas.openxmlformats.org/officeDocument/2006/relationships" r:id="rId1"/>
            </a:rPr>
            <a:t>round robin</a:t>
          </a:r>
          <a:r>
            <a:rPr lang="en-US" sz="1600" kern="1200" dirty="0"/>
            <a:t> setup to distribute server load. </a:t>
          </a:r>
          <a:endParaRPr lang="en-IN" sz="1600" kern="1200" dirty="0"/>
        </a:p>
      </dsp:txBody>
      <dsp:txXfrm>
        <a:off x="9410351" y="3755669"/>
        <a:ext cx="1938272" cy="93335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550BEF-EA35-4127-8C52-40F7D3D27D32}">
      <dsp:nvSpPr>
        <dsp:cNvPr id="0" name=""/>
        <dsp:cNvSpPr/>
      </dsp:nvSpPr>
      <dsp:spPr>
        <a:xfrm>
          <a:off x="2757604" y="2227174"/>
          <a:ext cx="2813745" cy="64487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700" kern="1200" dirty="0">
              <a:solidFill>
                <a:schemeClr val="tx1"/>
              </a:solidFill>
            </a:rPr>
            <a:t>NS lookup</a:t>
          </a:r>
        </a:p>
      </dsp:txBody>
      <dsp:txXfrm>
        <a:off x="2776492" y="2246062"/>
        <a:ext cx="2775969" cy="607096"/>
      </dsp:txXfrm>
    </dsp:sp>
    <dsp:sp modelId="{161E3591-7829-4872-AB34-58190A29BAAE}">
      <dsp:nvSpPr>
        <dsp:cNvPr id="0" name=""/>
        <dsp:cNvSpPr/>
      </dsp:nvSpPr>
      <dsp:spPr>
        <a:xfrm rot="16983315">
          <a:off x="4687378" y="1425824"/>
          <a:ext cx="228384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2283840" y="1138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800" kern="1200">
            <a:solidFill>
              <a:schemeClr val="tx1"/>
            </a:solidFill>
          </a:endParaRPr>
        </a:p>
      </dsp:txBody>
      <dsp:txXfrm>
        <a:off x="4687378" y="1380110"/>
        <a:ext cx="2283840" cy="114192"/>
      </dsp:txXfrm>
    </dsp:sp>
    <dsp:sp modelId="{8201082A-1060-47E0-8BA5-271CBD32A050}">
      <dsp:nvSpPr>
        <dsp:cNvPr id="0" name=""/>
        <dsp:cNvSpPr/>
      </dsp:nvSpPr>
      <dsp:spPr>
        <a:xfrm>
          <a:off x="6087247" y="2365"/>
          <a:ext cx="2813745" cy="6448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700" kern="1200" dirty="0">
              <a:solidFill>
                <a:schemeClr val="tx1"/>
              </a:solidFill>
            </a:rPr>
            <a:t>mx</a:t>
          </a:r>
        </a:p>
      </dsp:txBody>
      <dsp:txXfrm>
        <a:off x="6106135" y="21253"/>
        <a:ext cx="2775969" cy="607096"/>
      </dsp:txXfrm>
    </dsp:sp>
    <dsp:sp modelId="{48536F36-D654-4BE8-83A0-47C167E9BF5A}">
      <dsp:nvSpPr>
        <dsp:cNvPr id="0" name=""/>
        <dsp:cNvSpPr/>
      </dsp:nvSpPr>
      <dsp:spPr>
        <a:xfrm rot="17350740">
          <a:off x="5044115" y="1796626"/>
          <a:ext cx="157036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570366" y="1138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>
            <a:solidFill>
              <a:schemeClr val="tx1"/>
            </a:solidFill>
          </a:endParaRPr>
        </a:p>
      </dsp:txBody>
      <dsp:txXfrm>
        <a:off x="5044115" y="1768748"/>
        <a:ext cx="1570366" cy="78518"/>
      </dsp:txXfrm>
    </dsp:sp>
    <dsp:sp modelId="{9E493101-F50D-4D83-97E4-837D8A8C3FC7}">
      <dsp:nvSpPr>
        <dsp:cNvPr id="0" name=""/>
        <dsp:cNvSpPr/>
      </dsp:nvSpPr>
      <dsp:spPr>
        <a:xfrm>
          <a:off x="6087247" y="743968"/>
          <a:ext cx="2813745" cy="6448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700" kern="1200" dirty="0">
              <a:solidFill>
                <a:schemeClr val="tx1"/>
              </a:solidFill>
            </a:rPr>
            <a:t>ns</a:t>
          </a:r>
        </a:p>
      </dsp:txBody>
      <dsp:txXfrm>
        <a:off x="6106135" y="762856"/>
        <a:ext cx="2775969" cy="607096"/>
      </dsp:txXfrm>
    </dsp:sp>
    <dsp:sp modelId="{8CA86687-5776-4FC0-B64A-16B66F88B923}">
      <dsp:nvSpPr>
        <dsp:cNvPr id="0" name=""/>
        <dsp:cNvSpPr/>
      </dsp:nvSpPr>
      <dsp:spPr>
        <a:xfrm rot="18289469">
          <a:off x="5377600" y="2167427"/>
          <a:ext cx="90339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03396" y="1138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>
            <a:solidFill>
              <a:schemeClr val="tx1"/>
            </a:solidFill>
          </a:endParaRPr>
        </a:p>
      </dsp:txBody>
      <dsp:txXfrm>
        <a:off x="5377600" y="2156224"/>
        <a:ext cx="903396" cy="45169"/>
      </dsp:txXfrm>
    </dsp:sp>
    <dsp:sp modelId="{838381F5-7397-4E4C-8AC3-48767E0A02D1}">
      <dsp:nvSpPr>
        <dsp:cNvPr id="0" name=""/>
        <dsp:cNvSpPr/>
      </dsp:nvSpPr>
      <dsp:spPr>
        <a:xfrm>
          <a:off x="6087247" y="1485571"/>
          <a:ext cx="2813745" cy="6448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700" kern="1200" dirty="0" err="1">
              <a:solidFill>
                <a:schemeClr val="tx1"/>
              </a:solidFill>
            </a:rPr>
            <a:t>soa</a:t>
          </a:r>
          <a:endParaRPr lang="en-IN" sz="3700" kern="1200" dirty="0">
            <a:solidFill>
              <a:schemeClr val="tx1"/>
            </a:solidFill>
          </a:endParaRPr>
        </a:p>
      </dsp:txBody>
      <dsp:txXfrm>
        <a:off x="6106135" y="1504459"/>
        <a:ext cx="2775969" cy="607096"/>
      </dsp:txXfrm>
    </dsp:sp>
    <dsp:sp modelId="{093C657D-8751-4572-AB25-1FF8483587B9}">
      <dsp:nvSpPr>
        <dsp:cNvPr id="0" name=""/>
        <dsp:cNvSpPr/>
      </dsp:nvSpPr>
      <dsp:spPr>
        <a:xfrm>
          <a:off x="5571350" y="2538229"/>
          <a:ext cx="515897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15897" y="1138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>
            <a:solidFill>
              <a:schemeClr val="tx1"/>
            </a:solidFill>
          </a:endParaRPr>
        </a:p>
      </dsp:txBody>
      <dsp:txXfrm>
        <a:off x="5571350" y="2536713"/>
        <a:ext cx="515897" cy="25794"/>
      </dsp:txXfrm>
    </dsp:sp>
    <dsp:sp modelId="{9907DE21-3061-42D8-823A-F5858FF660D5}">
      <dsp:nvSpPr>
        <dsp:cNvPr id="0" name=""/>
        <dsp:cNvSpPr/>
      </dsp:nvSpPr>
      <dsp:spPr>
        <a:xfrm>
          <a:off x="6087247" y="2227174"/>
          <a:ext cx="2813745" cy="6448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700" kern="1200" dirty="0">
              <a:solidFill>
                <a:schemeClr val="tx1"/>
              </a:solidFill>
            </a:rPr>
            <a:t>any</a:t>
          </a:r>
        </a:p>
      </dsp:txBody>
      <dsp:txXfrm>
        <a:off x="6106135" y="2246062"/>
        <a:ext cx="2775969" cy="607096"/>
      </dsp:txXfrm>
    </dsp:sp>
    <dsp:sp modelId="{F20BDC4B-B96E-4AC0-AB63-F21D91126BB0}">
      <dsp:nvSpPr>
        <dsp:cNvPr id="0" name=""/>
        <dsp:cNvSpPr/>
      </dsp:nvSpPr>
      <dsp:spPr>
        <a:xfrm rot="3310531">
          <a:off x="5377600" y="2909030"/>
          <a:ext cx="90339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03396" y="1138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>
            <a:solidFill>
              <a:schemeClr val="tx1"/>
            </a:solidFill>
          </a:endParaRPr>
        </a:p>
      </dsp:txBody>
      <dsp:txXfrm>
        <a:off x="5377600" y="2897827"/>
        <a:ext cx="903396" cy="45169"/>
      </dsp:txXfrm>
    </dsp:sp>
    <dsp:sp modelId="{B94C0C4E-71DD-433B-8E24-F3D93D73DF50}">
      <dsp:nvSpPr>
        <dsp:cNvPr id="0" name=""/>
        <dsp:cNvSpPr/>
      </dsp:nvSpPr>
      <dsp:spPr>
        <a:xfrm>
          <a:off x="6087247" y="2968778"/>
          <a:ext cx="2813745" cy="6448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700" kern="1200" dirty="0">
              <a:solidFill>
                <a:schemeClr val="tx1"/>
              </a:solidFill>
            </a:rPr>
            <a:t>A</a:t>
          </a:r>
        </a:p>
      </dsp:txBody>
      <dsp:txXfrm>
        <a:off x="6106135" y="2987666"/>
        <a:ext cx="2775969" cy="607096"/>
      </dsp:txXfrm>
    </dsp:sp>
    <dsp:sp modelId="{F7B842A9-CDF8-492F-B08C-0E85F5051393}">
      <dsp:nvSpPr>
        <dsp:cNvPr id="0" name=""/>
        <dsp:cNvSpPr/>
      </dsp:nvSpPr>
      <dsp:spPr>
        <a:xfrm rot="4249260">
          <a:off x="5044115" y="3279832"/>
          <a:ext cx="157036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570366" y="1138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500" kern="1200">
            <a:solidFill>
              <a:schemeClr val="tx1"/>
            </a:solidFill>
          </a:endParaRPr>
        </a:p>
      </dsp:txBody>
      <dsp:txXfrm>
        <a:off x="5044115" y="3251954"/>
        <a:ext cx="1570366" cy="78518"/>
      </dsp:txXfrm>
    </dsp:sp>
    <dsp:sp modelId="{A008D721-ED13-48DE-9B2E-9EBE55CCB675}">
      <dsp:nvSpPr>
        <dsp:cNvPr id="0" name=""/>
        <dsp:cNvSpPr/>
      </dsp:nvSpPr>
      <dsp:spPr>
        <a:xfrm>
          <a:off x="6087247" y="3710381"/>
          <a:ext cx="2813745" cy="6448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700" kern="1200" dirty="0">
              <a:solidFill>
                <a:schemeClr val="tx1"/>
              </a:solidFill>
            </a:rPr>
            <a:t>AAAA</a:t>
          </a:r>
        </a:p>
      </dsp:txBody>
      <dsp:txXfrm>
        <a:off x="6106135" y="3729269"/>
        <a:ext cx="2775969" cy="607096"/>
      </dsp:txXfrm>
    </dsp:sp>
    <dsp:sp modelId="{EDA2C4BF-1F98-41E7-B371-D202CCAC1CDC}">
      <dsp:nvSpPr>
        <dsp:cNvPr id="0" name=""/>
        <dsp:cNvSpPr/>
      </dsp:nvSpPr>
      <dsp:spPr>
        <a:xfrm rot="4616685">
          <a:off x="4687378" y="3650633"/>
          <a:ext cx="2283840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2283840" y="11381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IN" sz="800" kern="1200">
            <a:solidFill>
              <a:schemeClr val="tx1"/>
            </a:solidFill>
          </a:endParaRPr>
        </a:p>
      </dsp:txBody>
      <dsp:txXfrm>
        <a:off x="4687378" y="3604919"/>
        <a:ext cx="2283840" cy="114192"/>
      </dsp:txXfrm>
    </dsp:sp>
    <dsp:sp modelId="{E1F1FB4F-E7D8-4450-B41B-B8AFD38C712B}">
      <dsp:nvSpPr>
        <dsp:cNvPr id="0" name=""/>
        <dsp:cNvSpPr/>
      </dsp:nvSpPr>
      <dsp:spPr>
        <a:xfrm>
          <a:off x="6087247" y="4451984"/>
          <a:ext cx="2813745" cy="64487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700" b="1" kern="1200" dirty="0">
              <a:solidFill>
                <a:schemeClr val="tx1"/>
              </a:solidFill>
            </a:rPr>
            <a:t>debug</a:t>
          </a:r>
          <a:endParaRPr lang="en-IN" sz="3700" kern="1200" dirty="0">
            <a:solidFill>
              <a:schemeClr val="tx1"/>
            </a:solidFill>
          </a:endParaRPr>
        </a:p>
      </dsp:txBody>
      <dsp:txXfrm>
        <a:off x="6106135" y="4470872"/>
        <a:ext cx="2775969" cy="60709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2B99AD-0271-4802-9C2C-8ABA6952ED28}">
      <dsp:nvSpPr>
        <dsp:cNvPr id="0" name=""/>
        <dsp:cNvSpPr/>
      </dsp:nvSpPr>
      <dsp:spPr>
        <a:xfrm>
          <a:off x="-5765567" y="-882466"/>
          <a:ext cx="6864154" cy="6864154"/>
        </a:xfrm>
        <a:prstGeom prst="blockArc">
          <a:avLst>
            <a:gd name="adj1" fmla="val 18900000"/>
            <a:gd name="adj2" fmla="val 2700000"/>
            <a:gd name="adj3" fmla="val 315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F4963E-ADD7-41B8-AECA-D8A0E23941DB}">
      <dsp:nvSpPr>
        <dsp:cNvPr id="0" name=""/>
        <dsp:cNvSpPr/>
      </dsp:nvSpPr>
      <dsp:spPr>
        <a:xfrm>
          <a:off x="480199" y="318599"/>
          <a:ext cx="11106862" cy="63760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1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b="1" kern="1200" dirty="0">
              <a:solidFill>
                <a:schemeClr val="tx1"/>
              </a:solidFill>
            </a:rPr>
            <a:t>dig</a:t>
          </a:r>
          <a:r>
            <a:rPr lang="en-IN" sz="2400" kern="1200" dirty="0">
              <a:solidFill>
                <a:schemeClr val="tx1"/>
              </a:solidFill>
            </a:rPr>
            <a:t> is a network administration command-line tool for querying Domain Name System (DNS) servers.</a:t>
          </a:r>
        </a:p>
      </dsp:txBody>
      <dsp:txXfrm>
        <a:off x="480199" y="318599"/>
        <a:ext cx="11106862" cy="637606"/>
      </dsp:txXfrm>
    </dsp:sp>
    <dsp:sp modelId="{877D7FEF-4AB8-4061-A47E-5F9096EF207A}">
      <dsp:nvSpPr>
        <dsp:cNvPr id="0" name=""/>
        <dsp:cNvSpPr/>
      </dsp:nvSpPr>
      <dsp:spPr>
        <a:xfrm>
          <a:off x="81694" y="238898"/>
          <a:ext cx="797008" cy="7970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A0EFED-0146-45A8-910F-1C3A61DF6C74}">
      <dsp:nvSpPr>
        <dsp:cNvPr id="0" name=""/>
        <dsp:cNvSpPr/>
      </dsp:nvSpPr>
      <dsp:spPr>
        <a:xfrm>
          <a:off x="937089" y="1274703"/>
          <a:ext cx="10649971" cy="637606"/>
        </a:xfrm>
        <a:prstGeom prst="rect">
          <a:avLst/>
        </a:prstGeom>
        <a:solidFill>
          <a:schemeClr val="accent5">
            <a:hueOff val="-1838336"/>
            <a:satOff val="-2557"/>
            <a:lumOff val="-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1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 dirty="0">
              <a:solidFill>
                <a:schemeClr val="tx1"/>
              </a:solidFill>
            </a:rPr>
            <a:t>Is useful for network troubleshooting and for educational purposes.</a:t>
          </a:r>
        </a:p>
      </dsp:txBody>
      <dsp:txXfrm>
        <a:off x="937089" y="1274703"/>
        <a:ext cx="10649971" cy="637606"/>
      </dsp:txXfrm>
    </dsp:sp>
    <dsp:sp modelId="{8A3007B6-C955-4285-9C18-73A10D05D7A2}">
      <dsp:nvSpPr>
        <dsp:cNvPr id="0" name=""/>
        <dsp:cNvSpPr/>
      </dsp:nvSpPr>
      <dsp:spPr>
        <a:xfrm>
          <a:off x="538585" y="1195002"/>
          <a:ext cx="797008" cy="7970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838336"/>
              <a:satOff val="-2557"/>
              <a:lumOff val="-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E0B106-B344-4174-9B10-7644737B9838}">
      <dsp:nvSpPr>
        <dsp:cNvPr id="0" name=""/>
        <dsp:cNvSpPr/>
      </dsp:nvSpPr>
      <dsp:spPr>
        <a:xfrm>
          <a:off x="1077317" y="2230807"/>
          <a:ext cx="10509743" cy="637606"/>
        </a:xfrm>
        <a:prstGeom prst="rect">
          <a:avLst/>
        </a:prstGeom>
        <a:solidFill>
          <a:schemeClr val="accent5">
            <a:hueOff val="-3676673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1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400" kern="1200">
              <a:solidFill>
                <a:schemeClr val="tx1"/>
              </a:solidFill>
            </a:rPr>
            <a:t>Similar options as of NSLookup-MX, NS, SOA, AAAA, A</a:t>
          </a:r>
          <a:endParaRPr lang="en-IN" sz="2400" kern="1200" dirty="0">
            <a:solidFill>
              <a:schemeClr val="tx1"/>
            </a:solidFill>
          </a:endParaRPr>
        </a:p>
      </dsp:txBody>
      <dsp:txXfrm>
        <a:off x="1077317" y="2230807"/>
        <a:ext cx="10509743" cy="637606"/>
      </dsp:txXfrm>
    </dsp:sp>
    <dsp:sp modelId="{5813253A-F99E-41E0-843A-82CAA97D6079}">
      <dsp:nvSpPr>
        <dsp:cNvPr id="0" name=""/>
        <dsp:cNvSpPr/>
      </dsp:nvSpPr>
      <dsp:spPr>
        <a:xfrm>
          <a:off x="678813" y="2151106"/>
          <a:ext cx="797008" cy="7970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676673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7EE762-309B-408B-94E6-79AD5AA679DD}">
      <dsp:nvSpPr>
        <dsp:cNvPr id="0" name=""/>
        <dsp:cNvSpPr/>
      </dsp:nvSpPr>
      <dsp:spPr>
        <a:xfrm>
          <a:off x="937089" y="3186911"/>
          <a:ext cx="10649971" cy="637606"/>
        </a:xfrm>
        <a:prstGeom prst="rect">
          <a:avLst/>
        </a:prstGeom>
        <a:solidFill>
          <a:schemeClr val="accent5">
            <a:hueOff val="-5515009"/>
            <a:satOff val="-7671"/>
            <a:lumOff val="-29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100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>
              <a:solidFill>
                <a:schemeClr val="tx1"/>
              </a:solidFill>
            </a:rPr>
            <a:t>Inbuilt tool of Kali Linux</a:t>
          </a:r>
          <a:endParaRPr lang="en-IN" sz="2400" kern="1200">
            <a:solidFill>
              <a:schemeClr val="tx1"/>
            </a:solidFill>
          </a:endParaRPr>
        </a:p>
      </dsp:txBody>
      <dsp:txXfrm>
        <a:off x="937089" y="3186911"/>
        <a:ext cx="10649971" cy="637606"/>
      </dsp:txXfrm>
    </dsp:sp>
    <dsp:sp modelId="{49563349-569C-469B-85CB-8BDEE4BFA013}">
      <dsp:nvSpPr>
        <dsp:cNvPr id="0" name=""/>
        <dsp:cNvSpPr/>
      </dsp:nvSpPr>
      <dsp:spPr>
        <a:xfrm>
          <a:off x="538585" y="3107210"/>
          <a:ext cx="797008" cy="7970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515009"/>
              <a:satOff val="-7671"/>
              <a:lumOff val="-29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BD7548-04CD-4F65-A592-416ED1E31618}">
      <dsp:nvSpPr>
        <dsp:cNvPr id="0" name=""/>
        <dsp:cNvSpPr/>
      </dsp:nvSpPr>
      <dsp:spPr>
        <a:xfrm>
          <a:off x="480199" y="4062282"/>
          <a:ext cx="11106862" cy="799074"/>
        </a:xfrm>
        <a:prstGeom prst="rect">
          <a:avLst/>
        </a:prstGeom>
        <a:solidFill>
          <a:schemeClr val="accent5">
            <a:hueOff val="-7353345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100" tIns="60960" rIns="60960" bIns="6096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>
              <a:solidFill>
                <a:schemeClr val="tx1"/>
              </a:solidFill>
            </a:rPr>
            <a:t>E.g. dig NS google.com</a:t>
          </a:r>
          <a:endParaRPr lang="en-IN" sz="2400" kern="1200" dirty="0">
            <a:solidFill>
              <a:schemeClr val="tx1"/>
            </a:solidFill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>
              <a:solidFill>
                <a:schemeClr val="tx1"/>
              </a:solidFill>
            </a:rPr>
            <a:t>search went from ns2-&gt;ns1-&gt;ns4-&gt;ns3, that means name server 2 have more preference over name server 1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480199" y="4062282"/>
        <a:ext cx="11106862" cy="799074"/>
      </dsp:txXfrm>
    </dsp:sp>
    <dsp:sp modelId="{674999E2-D776-4B95-980A-5ADF827D06D9}">
      <dsp:nvSpPr>
        <dsp:cNvPr id="0" name=""/>
        <dsp:cNvSpPr/>
      </dsp:nvSpPr>
      <dsp:spPr>
        <a:xfrm>
          <a:off x="81694" y="4063315"/>
          <a:ext cx="797008" cy="7970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5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DCBE1-8479-47B4-BFD5-5B4CEE558A18}" type="datetimeFigureOut">
              <a:rPr lang="en-SG" smtClean="0"/>
              <a:t>9/2/2021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716B2-2F28-4178-9472-AF2D7EE939A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124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stebin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Pastebin.com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 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Pastebin"/>
              </a:rPr>
              <a:t>pastebin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website. It was created in 2002 by Paul Dixon, and reached 1 million active pastes (excluding spam and expired pastes) eight years later, in 2010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716B2-2F28-4178-9472-AF2D7EE939AD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84839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www.ijph.in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716B2-2F28-4178-9472-AF2D7EE939AD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23570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723505"/>
            <a:ext cx="9144000" cy="486033"/>
          </a:xfrm>
          <a:ln>
            <a:noFill/>
          </a:ln>
        </p:spPr>
        <p:txBody>
          <a:bodyPr anchor="b">
            <a:noAutofit/>
          </a:bodyPr>
          <a:lstStyle>
            <a:lvl1pPr algn="ctr">
              <a:defRPr sz="3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52238" y="4580237"/>
            <a:ext cx="2619632" cy="733167"/>
          </a:xfrm>
          <a:ln>
            <a:noFill/>
          </a:ln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1975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4681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039" y="1482810"/>
            <a:ext cx="5706761" cy="500036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82811"/>
            <a:ext cx="5624384" cy="500036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/>
            </a:lvl1pPr>
          </a:lstStyle>
          <a:p>
            <a:fld id="{BBBB3DD2-B253-4AF0-BEAD-B52B71FB73BD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70610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24" y="365126"/>
            <a:ext cx="10635048" cy="939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324" y="1392195"/>
            <a:ext cx="5709251" cy="11128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8324" y="2505074"/>
            <a:ext cx="5709251" cy="40110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5999" y="1392195"/>
            <a:ext cx="5750011" cy="11128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5999" y="2505075"/>
            <a:ext cx="5750011" cy="40110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6494F-E7D3-4A45-AA75-14BD4DB91D3E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61761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1229-2129-465E-954C-ACF4F90BADA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582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A5D8-F942-421E-945D-AF7EE64B6EF6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3568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3039" y="365125"/>
            <a:ext cx="10305535" cy="862313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3039" y="1425146"/>
            <a:ext cx="11658598" cy="5099222"/>
          </a:xfrm>
          <a:prstGeom prst="rect">
            <a:avLst/>
          </a:prstGeom>
          <a:ln>
            <a:solidFill>
              <a:srgbClr val="F9942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23372" y="6672649"/>
            <a:ext cx="1048265" cy="185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67223ECF-C399-47EC-A87B-6FB827350433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27824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osintframework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iatoday.in/technology/features/story/marriott-hotels-hacked-credit-card-details-and-data-of-500-million-guests-stolen-all-you-need-to-know-1400263-2018-12-01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astebin.com/fcte4qN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indiatoday.in/technology/news/story/aadhaar-leaks-again-indane-gas-website-app-leak-data-of-6-7-million-subscribers-1459499-2019-02-19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ipl.com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SG" dirty="0"/>
              <a:t>Information Gathering </a:t>
            </a:r>
            <a:r>
              <a:rPr lang="en-SG"/>
              <a:t>Tools cont.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7525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0A3383-7C39-468D-A47A-92F7BB96F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6" y="978102"/>
            <a:ext cx="11119908" cy="1062644"/>
          </a:xfrm>
        </p:spPr>
        <p:txBody>
          <a:bodyPr anchor="b">
            <a:normAutofit/>
          </a:bodyPr>
          <a:lstStyle/>
          <a:p>
            <a:r>
              <a:rPr lang="en-IN" sz="3300"/>
              <a:t>How many websites we need to search to find the information?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39B7FDC9-F0CE-43A7-9F2A-83DD09DC34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1047624" y="2265037"/>
            <a:ext cx="10125012" cy="0"/>
          </a:xfrm>
          <a:prstGeom prst="line">
            <a:avLst/>
          </a:prstGeom>
          <a:ln w="158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 descr="Magnifying glass">
            <a:extLst>
              <a:ext uri="{FF2B5EF4-FFF2-40B4-BE49-F238E27FC236}">
                <a16:creationId xmlns="" xmlns:a16="http://schemas.microsoft.com/office/drawing/2014/main" id="{61FB654E-A528-48EA-BCD6-3521BBA8E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5581" y="3630254"/>
            <a:ext cx="2095794" cy="209579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07C29E6-F6C7-4CD0-B07A-C4FC8DFF33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6" y="2682433"/>
            <a:ext cx="11119908" cy="32157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Solution: </a:t>
            </a:r>
          </a:p>
          <a:p>
            <a:r>
              <a:rPr lang="en-IN" b="1" dirty="0"/>
              <a:t>OSINT Framework- </a:t>
            </a:r>
            <a:r>
              <a:rPr lang="en-IN" dirty="0"/>
              <a:t>Open source Intelligence tracking</a:t>
            </a:r>
          </a:p>
          <a:p>
            <a:r>
              <a:rPr lang="en-IN" dirty="0"/>
              <a:t>It is </a:t>
            </a:r>
            <a:r>
              <a:rPr lang="en-IN" b="1" dirty="0"/>
              <a:t>BIBLE </a:t>
            </a:r>
            <a:r>
              <a:rPr lang="en-IN" dirty="0"/>
              <a:t>for cyber cell (</a:t>
            </a:r>
            <a:r>
              <a:rPr lang="en-IN" b="1" dirty="0"/>
              <a:t>GRANTH)</a:t>
            </a:r>
            <a:endParaRPr lang="en-IN" dirty="0"/>
          </a:p>
          <a:p>
            <a:r>
              <a:rPr lang="en-IN" dirty="0"/>
              <a:t>All the information is available on it</a:t>
            </a:r>
          </a:p>
        </p:txBody>
      </p:sp>
    </p:spTree>
    <p:extLst>
      <p:ext uri="{BB962C8B-B14F-4D97-AF65-F5344CB8AC3E}">
        <p14:creationId xmlns:p14="http://schemas.microsoft.com/office/powerpoint/2010/main" val="101664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D86DA1E-F70B-4B6E-B37B-16183A315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bg1">
                    <a:lumMod val="50000"/>
                  </a:schemeClr>
                </a:solidFill>
              </a:rPr>
              <a:t>OISNT Framework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BA19E92C-13DE-466A-8D2F-C7E876D27B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1008589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4CA09210-968F-411F-BEB6-20D0E0C5E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25959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F5852B0-76F0-4282-B109-ED81D68F2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6"/>
            <a:ext cx="11058525" cy="1073150"/>
          </a:xfrm>
        </p:spPr>
        <p:txBody>
          <a:bodyPr>
            <a:normAutofit/>
          </a:bodyPr>
          <a:lstStyle/>
          <a:p>
            <a:r>
              <a:rPr lang="en-IN"/>
              <a:t>OSINT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73C3E1A-2DEE-42D7-A980-746946B515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606549"/>
            <a:ext cx="5400675" cy="984251"/>
          </a:xfrm>
        </p:spPr>
        <p:txBody>
          <a:bodyPr>
            <a:normAutofit/>
          </a:bodyPr>
          <a:lstStyle/>
          <a:p>
            <a:r>
              <a:rPr lang="en-IN" sz="2000" dirty="0"/>
              <a:t>Its shows tree like structure </a:t>
            </a:r>
          </a:p>
          <a:p>
            <a:r>
              <a:rPr lang="en-IN" sz="2000" dirty="0">
                <a:hlinkClick r:id="rId2"/>
              </a:rPr>
              <a:t>https://osintframework.com/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F34A3E0-3571-4D3E-9DC2-6B3E3DEF0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4" r="1" b="1"/>
          <a:stretch/>
        </p:blipFill>
        <p:spPr>
          <a:xfrm>
            <a:off x="838200" y="2506661"/>
            <a:ext cx="10515600" cy="39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60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23F683-760B-43D3-A639-7063465F9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239" y="2765425"/>
            <a:ext cx="10305535" cy="862313"/>
          </a:xfrm>
        </p:spPr>
        <p:txBody>
          <a:bodyPr/>
          <a:lstStyle/>
          <a:p>
            <a:pPr algn="ctr"/>
            <a:r>
              <a:rPr lang="en-IN" dirty="0"/>
              <a:t>Kali Linux Tool 13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51F8421-4A96-4703-931B-0C7CF57B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1229-2129-465E-954C-ACF4F90BADA4}" type="slidenum">
              <a:rPr lang="en-SG" smtClean="0"/>
              <a:pPr/>
              <a:t>13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2405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FD4A765-4D58-4DC7-8884-DB7BC2186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Maltego</a:t>
            </a:r>
            <a:r>
              <a:rPr lang="en-IN" dirty="0"/>
              <a:t> Tool- </a:t>
            </a:r>
            <a:r>
              <a:rPr lang="en-IN" dirty="0" err="1"/>
              <a:t>Patvera</a:t>
            </a:r>
            <a:endParaRPr lang="en-I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C938E1FB-76C1-47B4-9414-ABBB83132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2856038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120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E89EB3-D259-42E9-B38E-85E33A182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551" y="2566687"/>
            <a:ext cx="10305535" cy="862313"/>
          </a:xfrm>
        </p:spPr>
        <p:txBody>
          <a:bodyPr/>
          <a:lstStyle/>
          <a:p>
            <a:pPr algn="ctr"/>
            <a:r>
              <a:rPr lang="en-IN" dirty="0"/>
              <a:t>DEMO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8763B08-A765-4069-A663-7680513CA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1229-2129-465E-954C-ACF4F90BADA4}" type="slidenum">
              <a:rPr lang="en-SG" smtClean="0"/>
              <a:pPr/>
              <a:t>15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19007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23F683-760B-43D3-A639-7063465F9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239" y="2765425"/>
            <a:ext cx="10305535" cy="862313"/>
          </a:xfrm>
        </p:spPr>
        <p:txBody>
          <a:bodyPr/>
          <a:lstStyle/>
          <a:p>
            <a:pPr algn="ctr"/>
            <a:r>
              <a:rPr lang="en-IN" dirty="0"/>
              <a:t>Kali Linux Tool 14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51F8421-4A96-4703-931B-0C7CF57B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1229-2129-465E-954C-ACF4F90BADA4}" type="slidenum">
              <a:rPr lang="en-SG" smtClean="0"/>
              <a:pPr/>
              <a:t>16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7143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DDCE2B-2E09-4EFE-B61E-7B644F32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Harvester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9E97D928-FE8A-47B6-A124-32AA59B331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0845296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5F66064-E8FC-42DA-B853-32EB4D7E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9275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DDCE2B-2E09-4EFE-B61E-7B644F32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Harvester-Demo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DA2A5E3-E199-4F54-B903-1D957CE9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Command :</a:t>
            </a:r>
          </a:p>
          <a:p>
            <a:pPr marL="0" indent="0">
              <a:buNone/>
            </a:pPr>
            <a:r>
              <a:rPr lang="en-IN" dirty="0"/>
              <a:t>Theharvester</a:t>
            </a:r>
          </a:p>
          <a:p>
            <a:pPr marL="0" indent="0">
              <a:buNone/>
            </a:pPr>
            <a:r>
              <a:rPr lang="en-IN" dirty="0"/>
              <a:t>-&gt;gives many options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5F66064-E8FC-42DA-B853-32EB4D7E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18</a:t>
            </a:fld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F2DCE4B1-7978-4E68-840A-FE4744A91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085" y="1391231"/>
            <a:ext cx="7778523" cy="513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550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DDCE2B-2E09-4EFE-B61E-7B644F32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Harvester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DDD8EB47-07C0-4771-8023-E2A0E17F36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6197909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5F66064-E8FC-42DA-B853-32EB4D7E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84843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20F0AE-694F-4C2A-8ECB-30B0212AB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Case Study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89D92A30-8A9D-4230-8204-E8706B0B5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89" y="2035012"/>
            <a:ext cx="11496821" cy="38801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5EEA89F8-3DCF-474A-9898-0420326F8D88}"/>
              </a:ext>
            </a:extLst>
          </p:cNvPr>
          <p:cNvSpPr/>
          <p:nvPr/>
        </p:nvSpPr>
        <p:spPr>
          <a:xfrm>
            <a:off x="526073" y="6052849"/>
            <a:ext cx="112907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hlinkClick r:id="rId3"/>
              </a:rPr>
              <a:t>https://www.indiatoday.in/technology/features/story/marriott-hotels-hacked-credit-card-details-and-data-of-500-million-guests-stolen-all-you-need-to-know-1400263-2018-12-01</a:t>
            </a:r>
            <a:endParaRPr lang="en-I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5C907B64-9085-40D4-AA36-AA99C6E87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738" y="1425575"/>
            <a:ext cx="11658600" cy="50990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rgbClr val="FBAD47"/>
                </a:solidFill>
                <a:latin typeface="+mn-lt"/>
                <a:ea typeface="+mn-ea"/>
                <a:cs typeface="+mn-cs"/>
              </a:rPr>
              <a:t>JW Marriott site was hacked where information of credit cards were leaked (search)</a:t>
            </a:r>
          </a:p>
        </p:txBody>
      </p:sp>
    </p:spTree>
    <p:extLst>
      <p:ext uri="{BB962C8B-B14F-4D97-AF65-F5344CB8AC3E}">
        <p14:creationId xmlns:p14="http://schemas.microsoft.com/office/powerpoint/2010/main" val="351083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DDCE2B-2E09-4EFE-B61E-7B644F32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Harvester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DA2A5E3-E199-4F54-B903-1D957CE9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theharvester –d bbc.com –l 500 –b google</a:t>
            </a:r>
          </a:p>
          <a:p>
            <a:pPr lvl="1"/>
            <a:r>
              <a:rPr lang="en-IN" dirty="0"/>
              <a:t>It is not showing emails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5F66064-E8FC-42DA-B853-32EB4D7E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20</a:t>
            </a:fld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B4D80FD-95DD-4B3D-B183-B98686DA83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768" b="2703"/>
          <a:stretch/>
        </p:blipFill>
        <p:spPr>
          <a:xfrm>
            <a:off x="4469761" y="1872343"/>
            <a:ext cx="6977743" cy="465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55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DDCE2B-2E09-4EFE-B61E-7B644F32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Harvester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DA2A5E3-E199-4F54-B903-1D957CE9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theharvester –d Reddit.com –l 500 –b google</a:t>
            </a:r>
          </a:p>
          <a:p>
            <a:pPr lvl="1"/>
            <a:r>
              <a:rPr lang="en-IN" dirty="0"/>
              <a:t>It shows emails</a:t>
            </a:r>
          </a:p>
          <a:p>
            <a:pPr lvl="1"/>
            <a:r>
              <a:rPr lang="en-IN" dirty="0"/>
              <a:t>Shows hosts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5F66064-E8FC-42DA-B853-32EB4D7E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21</a:t>
            </a:fld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8280A508-D0E9-4977-B0CB-D112B9285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1774371"/>
            <a:ext cx="6003073" cy="474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4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DDCE2B-2E09-4EFE-B61E-7B644F32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Harvester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DA2A5E3-E199-4F54-B903-1D957CE95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So we can try with some other website</a:t>
            </a:r>
          </a:p>
          <a:p>
            <a:r>
              <a:rPr lang="en-IN" dirty="0"/>
              <a:t>theharvester –d microsoft.com –l 500 –b google</a:t>
            </a:r>
          </a:p>
          <a:p>
            <a:pPr lvl="1"/>
            <a:r>
              <a:rPr lang="en-IN" dirty="0"/>
              <a:t>It shows one email id</a:t>
            </a:r>
          </a:p>
          <a:p>
            <a:pPr lvl="1"/>
            <a:r>
              <a:rPr lang="en-IN" dirty="0"/>
              <a:t>We have also get hosts/subdomains with different IP addresses, which will be helpful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5F66064-E8FC-42DA-B853-32EB4D7E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22</a:t>
            </a:fld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093CD79-9D47-4E80-90E4-894C0F180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282" y="3026229"/>
            <a:ext cx="6915150" cy="349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37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DDCE2B-2E09-4EFE-B61E-7B644F32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Harvester- Task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827D2EDC-09DB-4DF5-8DA2-B7A3339D74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1228100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75F66064-E8FC-42DA-B853-32EB4D7E8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685074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23F683-760B-43D3-A639-7063465F9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239" y="2765425"/>
            <a:ext cx="10305535" cy="862313"/>
          </a:xfrm>
        </p:spPr>
        <p:txBody>
          <a:bodyPr/>
          <a:lstStyle/>
          <a:p>
            <a:pPr algn="ctr"/>
            <a:r>
              <a:rPr lang="en-IN" dirty="0"/>
              <a:t>Tool 15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51F8421-4A96-4703-931B-0C7CF57B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1229-2129-465E-954C-ACF4F90BADA4}" type="slidenum">
              <a:rPr lang="en-SG" smtClean="0"/>
              <a:pPr/>
              <a:t>24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0468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275" y="414883"/>
            <a:ext cx="10067924" cy="1143000"/>
          </a:xfrm>
        </p:spPr>
        <p:txBody>
          <a:bodyPr/>
          <a:lstStyle/>
          <a:p>
            <a:r>
              <a:rPr lang="en-IN" dirty="0"/>
              <a:t>DNS Enumeration: NSLOOKUP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D022AD92-2083-451A-AA54-837BF60507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6941752"/>
              </p:ext>
            </p:extLst>
          </p:nvPr>
        </p:nvGraphicFramePr>
        <p:xfrm>
          <a:off x="295275" y="1724025"/>
          <a:ext cx="11277600" cy="4719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850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76" y="414883"/>
            <a:ext cx="10067924" cy="1143000"/>
          </a:xfrm>
        </p:spPr>
        <p:txBody>
          <a:bodyPr/>
          <a:lstStyle/>
          <a:p>
            <a:r>
              <a:rPr lang="en-IN" dirty="0"/>
              <a:t>DNS Enumeration: NSLOOKUP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E1E9F912-54BE-4327-B30E-C6ED5BE6EC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7282370"/>
              </p:ext>
            </p:extLst>
          </p:nvPr>
        </p:nvGraphicFramePr>
        <p:xfrm>
          <a:off x="361950" y="1724025"/>
          <a:ext cx="11506200" cy="47190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189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241D3E-EE05-435C-9B54-630F5580F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NSLookup</a:t>
            </a:r>
            <a:r>
              <a:rPr lang="en-IN" dirty="0"/>
              <a:t> commands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="" xmlns:a16="http://schemas.microsoft.com/office/drawing/2014/main" id="{5F5947CC-FD68-470B-8F33-BC8DA4CC65C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1382077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13CABFA8-5149-4D93-B1AC-5B31B310E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90435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E.g. Different usage of </a:t>
            </a:r>
            <a:r>
              <a:rPr lang="en-IN" dirty="0" err="1"/>
              <a:t>nslookup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3039" y="1371601"/>
            <a:ext cx="11517011" cy="4754563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IN" b="1" dirty="0"/>
              <a:t>Query the MX Record using -query=mx: </a:t>
            </a:r>
            <a:r>
              <a:rPr lang="en-IN" dirty="0"/>
              <a:t>MX ( Mail Exchange ) record maps a domain name to a list of mail exchange servers for that domain. </a:t>
            </a:r>
          </a:p>
          <a:p>
            <a:pPr marL="0" indent="0">
              <a:buNone/>
            </a:pPr>
            <a:r>
              <a:rPr lang="en-IN" dirty="0"/>
              <a:t>The MX record tells that all the mails sent to “@redhat.com” should be routed to the Mail server in that domain.</a:t>
            </a:r>
          </a:p>
          <a:p>
            <a:pPr marL="457200" lvl="1" indent="0">
              <a:buNone/>
            </a:pPr>
            <a:r>
              <a:rPr lang="en-IN" dirty="0"/>
              <a:t>Example: </a:t>
            </a:r>
            <a:r>
              <a:rPr lang="en-IN" dirty="0" err="1">
                <a:solidFill>
                  <a:srgbClr val="FF0000"/>
                </a:solidFill>
              </a:rPr>
              <a:t>nslookup</a:t>
            </a:r>
            <a:r>
              <a:rPr lang="en-IN" dirty="0">
                <a:solidFill>
                  <a:srgbClr val="FF0000"/>
                </a:solidFill>
              </a:rPr>
              <a:t> -query=mx redhat.com 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mail exchanger address is prefixed with a number (</a:t>
            </a:r>
            <a:r>
              <a:rPr lang="en-US" b="1" dirty="0"/>
              <a:t>10</a:t>
            </a:r>
            <a:r>
              <a:rPr lang="en-US" dirty="0"/>
              <a:t>) and (5). </a:t>
            </a:r>
          </a:p>
          <a:p>
            <a:pPr lvl="1"/>
            <a:r>
              <a:rPr lang="en-US" dirty="0"/>
              <a:t>the lower numbers representing a higher priority. </a:t>
            </a:r>
          </a:p>
          <a:p>
            <a:endParaRPr lang="en-US" dirty="0"/>
          </a:p>
          <a:p>
            <a:pPr marL="457200" lvl="1" indent="0">
              <a:buNone/>
            </a:pPr>
            <a:endParaRPr lang="en-I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28" y="3521155"/>
            <a:ext cx="4896544" cy="120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7998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175" y="1438275"/>
            <a:ext cx="11296650" cy="5062897"/>
          </a:xfrm>
        </p:spPr>
        <p:txBody>
          <a:bodyPr/>
          <a:lstStyle/>
          <a:p>
            <a:r>
              <a:rPr lang="en-IN" sz="2000" b="1" dirty="0"/>
              <a:t>Query the NS Record using -query=ns: </a:t>
            </a:r>
            <a:r>
              <a:rPr lang="en-IN" sz="2000" dirty="0"/>
              <a:t>NS ( Name Server ) record maps a domain name to a list of DNS servers authoritative for that domain. It will output the name serves which are associated with the given domain.</a:t>
            </a:r>
          </a:p>
          <a:p>
            <a:pPr lvl="1"/>
            <a:r>
              <a:rPr lang="en-IN" dirty="0"/>
              <a:t>Example: </a:t>
            </a:r>
            <a:r>
              <a:rPr lang="en-IN" dirty="0" err="1">
                <a:solidFill>
                  <a:srgbClr val="FF0000"/>
                </a:solidFill>
              </a:rPr>
              <a:t>nslookup</a:t>
            </a:r>
            <a:r>
              <a:rPr lang="en-IN" dirty="0">
                <a:solidFill>
                  <a:srgbClr val="FF0000"/>
                </a:solidFill>
              </a:rPr>
              <a:t> -type=ns redhat.com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sz="2000" b="1" dirty="0"/>
              <a:t>Query the SOA Record using -query=</a:t>
            </a:r>
            <a:r>
              <a:rPr lang="en-IN" sz="2000" b="1" dirty="0" err="1"/>
              <a:t>soa</a:t>
            </a:r>
            <a:r>
              <a:rPr lang="en-IN" sz="2000" b="1" dirty="0"/>
              <a:t>: </a:t>
            </a:r>
            <a:r>
              <a:rPr lang="en-IN" sz="2000" dirty="0"/>
              <a:t>SOA record ( state of authority ), provides the authoritative information about the domain, the e-mail address of the domain admin, the domain serial number, etc…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251" y="2761016"/>
            <a:ext cx="3486150" cy="1335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251" y="4951685"/>
            <a:ext cx="3486149" cy="154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>
            <a:extLst>
              <a:ext uri="{FF2B5EF4-FFF2-40B4-BE49-F238E27FC236}">
                <a16:creationId xmlns="" xmlns:a16="http://schemas.microsoft.com/office/drawing/2014/main" id="{7430E443-D6B5-495F-8643-F3E354EA3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468660"/>
            <a:ext cx="10305535" cy="862313"/>
          </a:xfrm>
        </p:spPr>
        <p:txBody>
          <a:bodyPr/>
          <a:lstStyle/>
          <a:p>
            <a:r>
              <a:rPr lang="en-IN" dirty="0"/>
              <a:t>E.g. Different usage of </a:t>
            </a:r>
            <a:r>
              <a:rPr lang="en-IN" dirty="0" err="1"/>
              <a:t>nslookup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297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49555A8-C495-41C5-A337-0CA83A545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65126"/>
            <a:ext cx="10934700" cy="1073150"/>
          </a:xfrm>
        </p:spPr>
        <p:txBody>
          <a:bodyPr>
            <a:normAutofit fontScale="90000"/>
          </a:bodyPr>
          <a:lstStyle/>
          <a:p>
            <a:r>
              <a:rPr lang="en-IN" dirty="0" err="1"/>
              <a:t>Pastebin.com</a:t>
            </a:r>
            <a:r>
              <a:rPr lang="en-IN" dirty="0"/>
              <a:t/>
            </a:r>
            <a:br>
              <a:rPr lang="en-IN" dirty="0"/>
            </a:br>
            <a:r>
              <a:rPr lang="en-IN" dirty="0"/>
              <a:t>https://</a:t>
            </a:r>
            <a:r>
              <a:rPr lang="en-IN" dirty="0" err="1"/>
              <a:t>pastebin.com</a:t>
            </a:r>
            <a:r>
              <a:rPr lang="en-IN" dirty="0"/>
              <a:t>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58AB6FE-9B43-43F8-97D2-17CE88B7CD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638300"/>
            <a:ext cx="10934700" cy="4422866"/>
          </a:xfrm>
        </p:spPr>
        <p:txBody>
          <a:bodyPr>
            <a:normAutofit/>
          </a:bodyPr>
          <a:lstStyle/>
          <a:p>
            <a:r>
              <a:rPr lang="en-IN" sz="2000" dirty="0"/>
              <a:t>It </a:t>
            </a:r>
            <a:r>
              <a:rPr lang="en-IN" sz="2000" dirty="0">
                <a:highlight>
                  <a:srgbClr val="FFFF00"/>
                </a:highlight>
              </a:rPr>
              <a:t>leaked out Credit card info with CVV</a:t>
            </a:r>
            <a:r>
              <a:rPr lang="en-IN" sz="2000" dirty="0"/>
              <a:t>. </a:t>
            </a:r>
          </a:p>
          <a:p>
            <a:r>
              <a:rPr lang="en-IN" sz="2000" dirty="0"/>
              <a:t>If you say OTP is required, internationally OTP’s are not required. </a:t>
            </a:r>
          </a:p>
          <a:p>
            <a:r>
              <a:rPr lang="en-IN" sz="2000" dirty="0"/>
              <a:t>To break OTP is also not big task</a:t>
            </a:r>
          </a:p>
          <a:p>
            <a:r>
              <a:rPr lang="en-IN" sz="2000" dirty="0">
                <a:hlinkClick r:id="rId3"/>
              </a:rPr>
              <a:t>https://pastebin.com/fcte4qNL</a:t>
            </a:r>
            <a:endParaRPr lang="en-IN" sz="2000" dirty="0"/>
          </a:p>
          <a:p>
            <a:r>
              <a:rPr lang="en-IN" dirty="0"/>
              <a:t>A </a:t>
            </a:r>
            <a:r>
              <a:rPr lang="en-IN" b="1" dirty="0" err="1"/>
              <a:t>pastebin</a:t>
            </a:r>
            <a:r>
              <a:rPr lang="en-IN" dirty="0"/>
              <a:t> is a Web </a:t>
            </a:r>
            <a:r>
              <a:rPr lang="en-IN" b="1" dirty="0"/>
              <a:t>application</a:t>
            </a:r>
            <a:r>
              <a:rPr lang="en-IN" dirty="0"/>
              <a:t> that allows users to upload and share text online. The most common use is for sharing source code or configuration information. There are thousands of </a:t>
            </a:r>
            <a:r>
              <a:rPr lang="en-IN" dirty="0" err="1"/>
              <a:t>pastebins</a:t>
            </a:r>
            <a:r>
              <a:rPr lang="en-IN" dirty="0"/>
              <a:t> online, often geared towards particular groups or focuses. Once text has been uploaded to a </a:t>
            </a:r>
            <a:r>
              <a:rPr lang="en-IN" b="1" dirty="0" err="1"/>
              <a:t>pastebin</a:t>
            </a:r>
            <a:r>
              <a:rPr lang="en-IN" dirty="0"/>
              <a:t>, other users can edit.</a:t>
            </a:r>
          </a:p>
          <a:p>
            <a:r>
              <a:rPr lang="en-IN" dirty="0"/>
              <a:t>It seems to be frequently </a:t>
            </a:r>
            <a:r>
              <a:rPr lang="en-IN" b="1" dirty="0"/>
              <a:t>used</a:t>
            </a:r>
            <a:r>
              <a:rPr lang="en-IN" dirty="0"/>
              <a:t> as a public repository of stolen information, such as network configuration details and authentication records.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83609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23F683-760B-43D3-A639-7063465F9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239" y="2765425"/>
            <a:ext cx="10305535" cy="862313"/>
          </a:xfrm>
        </p:spPr>
        <p:txBody>
          <a:bodyPr/>
          <a:lstStyle/>
          <a:p>
            <a:pPr algn="ctr"/>
            <a:r>
              <a:rPr lang="en-IN" dirty="0"/>
              <a:t>Kali Linux Tool 16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51F8421-4A96-4703-931B-0C7CF57B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1229-2129-465E-954C-ACF4F90BADA4}" type="slidenum">
              <a:rPr lang="en-SG" smtClean="0"/>
              <a:pPr/>
              <a:t>30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2352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Domain information groper (Dig)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074D0F6A-259E-4CB7-BE05-A6FBEA2C9B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1694493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697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Dig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535" y="1562100"/>
            <a:ext cx="7197821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7096126" y="1219200"/>
            <a:ext cx="600075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6934200" y="576943"/>
            <a:ext cx="1981200" cy="6422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</a:t>
            </a:r>
            <a:r>
              <a:rPr lang="en-US" dirty="0" err="1"/>
              <a:t>innmong</a:t>
            </a:r>
            <a:r>
              <a:rPr lang="en-US" dirty="0"/>
              <a:t> Section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801511" y="1905000"/>
            <a:ext cx="29464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IN" sz="1600" i="1" dirty="0"/>
              <a:t>Dig google.com NS ---- Find all name server</a:t>
            </a:r>
          </a:p>
          <a:p>
            <a:pPr lvl="1"/>
            <a:r>
              <a:rPr lang="en-IN" sz="1600" i="1" dirty="0"/>
              <a:t> Dig google.com MX---- Find all mail server</a:t>
            </a:r>
          </a:p>
          <a:p>
            <a:pPr lvl="1"/>
            <a:r>
              <a:rPr lang="en-IN" sz="1600" i="1" dirty="0"/>
              <a:t>Dig google.com A ---- Resolve domain name to IP addresses</a:t>
            </a:r>
          </a:p>
          <a:p>
            <a:pPr lvl="1"/>
            <a:r>
              <a:rPr lang="en-IN" sz="1600" i="1" dirty="0"/>
              <a:t>Dig google.com AAAA– give IPV6 address</a:t>
            </a:r>
          </a:p>
        </p:txBody>
      </p:sp>
    </p:spTree>
    <p:extLst>
      <p:ext uri="{BB962C8B-B14F-4D97-AF65-F5344CB8AC3E}">
        <p14:creationId xmlns:p14="http://schemas.microsoft.com/office/powerpoint/2010/main" val="16072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23F683-760B-43D3-A639-7063465F9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239" y="2765425"/>
            <a:ext cx="10305535" cy="862313"/>
          </a:xfrm>
        </p:spPr>
        <p:txBody>
          <a:bodyPr/>
          <a:lstStyle/>
          <a:p>
            <a:pPr algn="ctr"/>
            <a:r>
              <a:rPr lang="en-IN"/>
              <a:t>Tool 17,18</a:t>
            </a: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51F8421-4A96-4703-931B-0C7CF57B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1229-2129-465E-954C-ACF4F90BADA4}" type="slidenum">
              <a:rPr lang="en-SG" smtClean="0"/>
              <a:pPr/>
              <a:t>33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503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99" y="381000"/>
            <a:ext cx="10428514" cy="1143000"/>
          </a:xfrm>
        </p:spPr>
        <p:txBody>
          <a:bodyPr/>
          <a:lstStyle/>
          <a:p>
            <a:r>
              <a:rPr lang="en-US" dirty="0"/>
              <a:t>Netstat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0E5E1CF5-D057-4F41-A472-7FC67D9FFC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5994702"/>
              </p:ext>
            </p:extLst>
          </p:nvPr>
        </p:nvGraphicFramePr>
        <p:xfrm>
          <a:off x="380999" y="1698173"/>
          <a:ext cx="11321143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719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715962"/>
          </a:xfrm>
        </p:spPr>
        <p:txBody>
          <a:bodyPr>
            <a:normAutofit/>
          </a:bodyPr>
          <a:lstStyle/>
          <a:p>
            <a:r>
              <a:rPr lang="en-IN" dirty="0" err="1" smtClean="0"/>
              <a:t>netstat</a:t>
            </a:r>
            <a:r>
              <a:rPr lang="en-IN" dirty="0" smtClean="0"/>
              <a:t> command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10160000" cy="5462736"/>
          </a:xfrm>
        </p:spPr>
        <p:txBody>
          <a:bodyPr>
            <a:normAutofit fontScale="55000" lnSpcReduction="20000"/>
          </a:bodyPr>
          <a:lstStyle/>
          <a:p>
            <a:pPr marL="114300" indent="0" algn="just">
              <a:buNone/>
            </a:pPr>
            <a:r>
              <a:rPr lang="en-IN" b="1" dirty="0" err="1"/>
              <a:t>netstat</a:t>
            </a:r>
            <a:r>
              <a:rPr lang="en-IN" dirty="0"/>
              <a:t> is a useful tool for checking </a:t>
            </a:r>
            <a:r>
              <a:rPr lang="en-IN" dirty="0" smtClean="0"/>
              <a:t>network </a:t>
            </a:r>
            <a:r>
              <a:rPr lang="en-IN" dirty="0"/>
              <a:t>configuration and </a:t>
            </a:r>
            <a:r>
              <a:rPr lang="en-IN" dirty="0" smtClean="0"/>
              <a:t>activity. It is a command line network utility that display TCP connections, routing table and interfaces information. </a:t>
            </a:r>
            <a:r>
              <a:rPr lang="en-US" dirty="0"/>
              <a:t>It is used for finding problems in the network and to determine the amount of traffic on the network as a performance </a:t>
            </a:r>
            <a:r>
              <a:rPr lang="en-US" dirty="0" smtClean="0"/>
              <a:t>measurement.</a:t>
            </a:r>
            <a:endParaRPr lang="en-IN" b="1" dirty="0" smtClean="0"/>
          </a:p>
          <a:p>
            <a:pPr marL="114300" indent="0">
              <a:buNone/>
            </a:pPr>
            <a:endParaRPr lang="en-IN" sz="2500" b="1" dirty="0" smtClean="0"/>
          </a:p>
          <a:p>
            <a:pPr marL="114300" indent="0">
              <a:buNone/>
            </a:pPr>
            <a:r>
              <a:rPr lang="en-IN" sz="2500" b="1" dirty="0" smtClean="0"/>
              <a:t>#</a:t>
            </a:r>
            <a:r>
              <a:rPr lang="en-IN" sz="2500" b="1" dirty="0" err="1" smtClean="0"/>
              <a:t>netstat</a:t>
            </a:r>
            <a:r>
              <a:rPr lang="en-IN" sz="2500" b="1" dirty="0" smtClean="0"/>
              <a:t> –nr: Displays the Kernel’s Routing </a:t>
            </a:r>
            <a:r>
              <a:rPr lang="en-IN" sz="2500" b="1" dirty="0"/>
              <a:t>Table</a:t>
            </a:r>
            <a:endParaRPr lang="en-IN" sz="3400" b="1" dirty="0"/>
          </a:p>
          <a:p>
            <a:pPr marL="114300" indent="0">
              <a:buNone/>
            </a:pPr>
            <a:endParaRPr lang="en-IN" b="1" dirty="0" smtClean="0">
              <a:solidFill>
                <a:srgbClr val="FF0000"/>
              </a:solidFill>
            </a:endParaRPr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r>
              <a:rPr lang="en-IN" b="1" dirty="0"/>
              <a:t>The fourth column displays the following flags that describe the route: </a:t>
            </a:r>
          </a:p>
          <a:p>
            <a:pPr lvl="1"/>
            <a:r>
              <a:rPr lang="en-IN" b="1" dirty="0" smtClean="0"/>
              <a:t>G: The </a:t>
            </a:r>
            <a:r>
              <a:rPr lang="en-IN" b="1" dirty="0"/>
              <a:t>route uses a gateway.</a:t>
            </a:r>
          </a:p>
          <a:p>
            <a:pPr lvl="1"/>
            <a:r>
              <a:rPr lang="en-IN" b="1" dirty="0" smtClean="0"/>
              <a:t>U: The </a:t>
            </a:r>
            <a:r>
              <a:rPr lang="en-IN" b="1" dirty="0"/>
              <a:t>interface to be used is up.</a:t>
            </a:r>
          </a:p>
          <a:p>
            <a:pPr lvl="1"/>
            <a:r>
              <a:rPr lang="en-IN" b="1" dirty="0" smtClean="0"/>
              <a:t>H: Only </a:t>
            </a:r>
            <a:r>
              <a:rPr lang="en-IN" b="1" dirty="0"/>
              <a:t>a single host can be reached through the route. </a:t>
            </a:r>
          </a:p>
          <a:p>
            <a:pPr lvl="1"/>
            <a:r>
              <a:rPr lang="en-IN" b="1" dirty="0" smtClean="0"/>
              <a:t>D: This </a:t>
            </a:r>
            <a:r>
              <a:rPr lang="en-IN" b="1" dirty="0"/>
              <a:t>route is dynamically created. </a:t>
            </a:r>
            <a:endParaRPr lang="en-IN" b="1" dirty="0" smtClean="0"/>
          </a:p>
          <a:p>
            <a:pPr lvl="1"/>
            <a:r>
              <a:rPr lang="en-IN" b="1" dirty="0" smtClean="0"/>
              <a:t>M: This </a:t>
            </a:r>
            <a:r>
              <a:rPr lang="en-IN" b="1" dirty="0"/>
              <a:t>route is set if the table entry was modified by an ICMP redirect message.</a:t>
            </a:r>
          </a:p>
          <a:p>
            <a:pPr marL="114300" indent="0">
              <a:buNone/>
            </a:pPr>
            <a:endParaRPr lang="en-IN" dirty="0" smtClean="0"/>
          </a:p>
          <a:p>
            <a:r>
              <a:rPr lang="en-IN" b="1" dirty="0" smtClean="0"/>
              <a:t>The </a:t>
            </a:r>
            <a:r>
              <a:rPr lang="en-IN" b="1" dirty="0"/>
              <a:t>MSS (</a:t>
            </a:r>
            <a:r>
              <a:rPr lang="en-IN" b="1" dirty="0" smtClean="0"/>
              <a:t>Maximum </a:t>
            </a:r>
            <a:r>
              <a:rPr lang="en-IN" b="1" dirty="0"/>
              <a:t>Segment </a:t>
            </a:r>
            <a:r>
              <a:rPr lang="en-IN" b="1" dirty="0" smtClean="0"/>
              <a:t>Size): </a:t>
            </a:r>
            <a:r>
              <a:rPr lang="en-IN" dirty="0"/>
              <a:t>the size of the largest datagram the kernel will construct for transmission via this route. </a:t>
            </a:r>
            <a:endParaRPr lang="en-IN" dirty="0" smtClean="0"/>
          </a:p>
          <a:p>
            <a:r>
              <a:rPr lang="en-IN" b="1" dirty="0" smtClean="0"/>
              <a:t>The Window: </a:t>
            </a:r>
            <a:r>
              <a:rPr lang="en-IN" dirty="0"/>
              <a:t>the maximum amount of data the system will accept in a single burst from a remote host. </a:t>
            </a:r>
            <a:endParaRPr lang="en-IN" dirty="0" smtClean="0"/>
          </a:p>
          <a:p>
            <a:r>
              <a:rPr lang="en-IN" dirty="0" err="1"/>
              <a:t>i</a:t>
            </a:r>
            <a:r>
              <a:rPr lang="en-IN" dirty="0" err="1" smtClean="0"/>
              <a:t>rtt</a:t>
            </a:r>
            <a:r>
              <a:rPr lang="en-IN" dirty="0" smtClean="0"/>
              <a:t> : </a:t>
            </a:r>
            <a:r>
              <a:rPr lang="en-IN" dirty="0"/>
              <a:t>“initial round trip time.” </a:t>
            </a:r>
            <a:endParaRPr lang="en-IN" dirty="0" smtClean="0"/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endParaRPr lang="en-IN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44888"/>
            <a:ext cx="9217024" cy="1419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785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14300" indent="0">
              <a:buNone/>
            </a:pPr>
            <a:r>
              <a:rPr lang="en-IN" dirty="0" smtClean="0"/>
              <a:t>#</a:t>
            </a:r>
            <a:r>
              <a:rPr lang="en-IN" b="1" dirty="0" err="1" smtClean="0"/>
              <a:t>netstat</a:t>
            </a:r>
            <a:r>
              <a:rPr lang="en-IN" b="1" dirty="0" smtClean="0"/>
              <a:t> –</a:t>
            </a:r>
            <a:r>
              <a:rPr lang="en-IN" b="1" dirty="0" err="1" smtClean="0"/>
              <a:t>i</a:t>
            </a:r>
            <a:r>
              <a:rPr lang="en-IN" b="1" dirty="0" smtClean="0"/>
              <a:t>:</a:t>
            </a:r>
            <a:r>
              <a:rPr lang="en-IN" dirty="0" smtClean="0"/>
              <a:t> displays kernel’s interface table</a:t>
            </a:r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 smtClean="0"/>
          </a:p>
          <a:p>
            <a:r>
              <a:rPr lang="en-IN" dirty="0"/>
              <a:t>The MTU and Met </a:t>
            </a:r>
            <a:r>
              <a:rPr lang="en-IN" dirty="0" smtClean="0"/>
              <a:t>fields: </a:t>
            </a:r>
            <a:r>
              <a:rPr lang="en-IN" dirty="0"/>
              <a:t>show the current MTU and metric values for that interface. </a:t>
            </a:r>
            <a:endParaRPr lang="en-IN" dirty="0" smtClean="0"/>
          </a:p>
          <a:p>
            <a:r>
              <a:rPr lang="en-IN" dirty="0" smtClean="0"/>
              <a:t>The </a:t>
            </a:r>
            <a:r>
              <a:rPr lang="en-IN" dirty="0"/>
              <a:t>RX and TX </a:t>
            </a:r>
            <a:r>
              <a:rPr lang="en-IN" dirty="0" smtClean="0"/>
              <a:t>columns: </a:t>
            </a:r>
            <a:r>
              <a:rPr lang="en-IN" dirty="0"/>
              <a:t>show how many packets have been received or transmitted error-free (RX-OK/TX-OK) or damaged (RX-ERR/TX-ERR); how many were dropped (RX-DRP/TX-DRP); and how many were lost because of an overrun (RX-OVR/TX-OVR</a:t>
            </a:r>
            <a:r>
              <a:rPr lang="en-IN" dirty="0" smtClean="0"/>
              <a:t>).</a:t>
            </a:r>
          </a:p>
          <a:p>
            <a:r>
              <a:rPr lang="en-IN" dirty="0" smtClean="0"/>
              <a:t>For More options check </a:t>
            </a:r>
          </a:p>
          <a:p>
            <a:pPr marL="0" indent="0">
              <a:buNone/>
            </a:pPr>
            <a:r>
              <a:rPr lang="en-IN" dirty="0" smtClean="0"/>
              <a:t>      http</a:t>
            </a:r>
            <a:r>
              <a:rPr lang="en-IN" dirty="0"/>
              <a:t>://www.thegeekstuff.com/2010/03/netstat-command-examples/</a:t>
            </a:r>
            <a:endParaRPr lang="en-IN" dirty="0" smtClean="0"/>
          </a:p>
          <a:p>
            <a:pPr marL="114300" indent="0">
              <a:buNone/>
            </a:pPr>
            <a:endParaRPr lang="en-I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1" y="2057401"/>
            <a:ext cx="91567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597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IN" dirty="0" smtClean="0"/>
              <a:t>#</a:t>
            </a:r>
            <a:r>
              <a:rPr lang="en-IN" b="1" dirty="0" err="1" smtClean="0"/>
              <a:t>netstat</a:t>
            </a:r>
            <a:r>
              <a:rPr lang="en-IN" b="1" dirty="0"/>
              <a:t> –ta: </a:t>
            </a:r>
            <a:r>
              <a:rPr lang="en-IN" dirty="0" smtClean="0"/>
              <a:t>displays </a:t>
            </a:r>
            <a:r>
              <a:rPr lang="en-IN" dirty="0"/>
              <a:t>list of all servers that are currently running on your system</a:t>
            </a:r>
            <a:r>
              <a:rPr lang="en-IN" dirty="0" smtClean="0"/>
              <a:t>.</a:t>
            </a:r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 smtClean="0"/>
          </a:p>
          <a:p>
            <a:pPr marL="114300" indent="0">
              <a:buNone/>
            </a:pPr>
            <a:endParaRPr lang="en-IN" dirty="0"/>
          </a:p>
          <a:p>
            <a:pPr marL="114300" indent="0">
              <a:buNone/>
            </a:pPr>
            <a:endParaRPr lang="en-IN" dirty="0" smtClean="0"/>
          </a:p>
          <a:p>
            <a:r>
              <a:rPr lang="en-IN" dirty="0"/>
              <a:t>The options –t, –u, –w, and –x show active TCP, UDP, RAW, or Unix socket </a:t>
            </a:r>
            <a:r>
              <a:rPr lang="en-IN" dirty="0" smtClean="0"/>
              <a:t>connections. </a:t>
            </a:r>
          </a:p>
          <a:p>
            <a:r>
              <a:rPr lang="en-IN" dirty="0"/>
              <a:t>–a flag in addition, sockets that are waiting for a connection (i.e., listening) are displayed as well.</a:t>
            </a:r>
            <a:endParaRPr lang="en-IN" dirty="0" smtClean="0"/>
          </a:p>
          <a:p>
            <a:pPr marL="114300" indent="0">
              <a:buNone/>
            </a:pPr>
            <a:endParaRPr lang="en-IN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456" y="2522318"/>
            <a:ext cx="9194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527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89857"/>
            <a:ext cx="10058400" cy="1055914"/>
          </a:xfrm>
        </p:spPr>
        <p:txBody>
          <a:bodyPr/>
          <a:lstStyle/>
          <a:p>
            <a:r>
              <a:rPr lang="en-US" dirty="0"/>
              <a:t>Trace route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="" xmlns:a16="http://schemas.microsoft.com/office/drawing/2014/main" id="{A2ACC502-AF4B-4090-BCD7-847FF8C522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6979716"/>
              </p:ext>
            </p:extLst>
          </p:nvPr>
        </p:nvGraphicFramePr>
        <p:xfrm>
          <a:off x="304800" y="1796143"/>
          <a:ext cx="11601450" cy="4690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138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 Route- tracert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5" t="8916" r="29722" b="18500"/>
          <a:stretch/>
        </p:blipFill>
        <p:spPr bwMode="auto">
          <a:xfrm>
            <a:off x="313040" y="1425145"/>
            <a:ext cx="9971064" cy="5067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170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D1EBD40-ADFF-7149-BCA9-6350CF5D9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9050B6D-DDDE-254C-9BA2-2F5408890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5AF2B5B1-707B-6947-B06E-08160E9E5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4</a:t>
            </a:fld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771BB69-EB30-9144-9D34-895490B31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1" r="1" b="35100"/>
          <a:stretch/>
        </p:blipFill>
        <p:spPr>
          <a:xfrm>
            <a:off x="420868" y="1569694"/>
            <a:ext cx="10906125" cy="24050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537EC2DC-8DF8-0B48-B6A3-DA4B0904BABC}"/>
              </a:ext>
            </a:extLst>
          </p:cNvPr>
          <p:cNvSpPr/>
          <p:nvPr/>
        </p:nvSpPr>
        <p:spPr>
          <a:xfrm>
            <a:off x="420867" y="4172465"/>
            <a:ext cx="1129651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Why is </a:t>
            </a:r>
            <a:r>
              <a:rPr lang="en-IN" dirty="0" err="1">
                <a:solidFill>
                  <a:srgbClr val="202124"/>
                </a:solidFill>
                <a:latin typeface="arial" panose="020B0604020202020204" pitchFamily="34" charset="0"/>
              </a:rPr>
              <a:t>Pastebin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 blocked?</a:t>
            </a:r>
          </a:p>
          <a:p>
            <a:endParaRPr lang="en-IN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IN" b="1" dirty="0" err="1">
                <a:solidFill>
                  <a:srgbClr val="202124"/>
                </a:solidFill>
                <a:latin typeface="arial" panose="020B0604020202020204" pitchFamily="34" charset="0"/>
              </a:rPr>
              <a:t>Pastebin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 was </a:t>
            </a:r>
            <a:r>
              <a:rPr lang="en-IN" b="1" dirty="0">
                <a:solidFill>
                  <a:srgbClr val="202124"/>
                </a:solidFill>
                <a:latin typeface="arial" panose="020B0604020202020204" pitchFamily="34" charset="0"/>
              </a:rPr>
              <a:t>blocked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 because the BTK, Turkey's Information and Communication Technologies Authority was hacked by famous hacker community Anonymous and information obtained from the agency was dumped to </a:t>
            </a:r>
            <a:r>
              <a:rPr lang="en-IN" b="1" dirty="0" err="1">
                <a:solidFill>
                  <a:srgbClr val="202124"/>
                </a:solidFill>
                <a:latin typeface="arial" panose="020B0604020202020204" pitchFamily="34" charset="0"/>
              </a:rPr>
              <a:t>Pastebin</a:t>
            </a:r>
            <a:r>
              <a:rPr lang="en-IN" dirty="0">
                <a:solidFill>
                  <a:srgbClr val="202124"/>
                </a:solidFill>
                <a:latin typeface="arial" panose="020B0604020202020204" pitchFamily="34" charset="0"/>
              </a:rPr>
              <a:t>.</a:t>
            </a:r>
            <a:endParaRPr lang="en-IN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77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DF04DA4-9677-47BC-BAC7-20C8D285C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IN"/>
              <a:t>DRILL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="" xmlns:a16="http://schemas.microsoft.com/office/drawing/2014/main" id="{56E442BF-6B7A-4DAB-AD7D-3123635A05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128281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9718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CDB051F-2D93-477F-9459-40696B26F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523867"/>
            <a:ext cx="10110180" cy="857894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tx1"/>
                </a:solidFill>
              </a:rPr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878935E-219D-4D61-B7BB-1B0288352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150" y="1666875"/>
            <a:ext cx="11372850" cy="2219474"/>
          </a:xfrm>
        </p:spPr>
        <p:txBody>
          <a:bodyPr>
            <a:normAutofit/>
          </a:bodyPr>
          <a:lstStyle/>
          <a:p>
            <a:r>
              <a:rPr lang="en-IN" sz="2000" dirty="0"/>
              <a:t>LPG gas</a:t>
            </a:r>
          </a:p>
          <a:p>
            <a:r>
              <a:rPr lang="en-IN" sz="2000" dirty="0" err="1">
                <a:highlight>
                  <a:srgbClr val="FFFF00"/>
                </a:highlight>
              </a:rPr>
              <a:t>Indane</a:t>
            </a:r>
            <a:r>
              <a:rPr lang="en-IN" sz="2000" dirty="0">
                <a:highlight>
                  <a:srgbClr val="FFFF00"/>
                </a:highlight>
              </a:rPr>
              <a:t> 7 million </a:t>
            </a:r>
            <a:r>
              <a:rPr lang="en-IN" sz="2000" dirty="0" err="1">
                <a:highlight>
                  <a:srgbClr val="FFFF00"/>
                </a:highlight>
              </a:rPr>
              <a:t>aadhaar</a:t>
            </a:r>
            <a:r>
              <a:rPr lang="en-IN" sz="2000" dirty="0">
                <a:highlight>
                  <a:srgbClr val="FFFF00"/>
                </a:highlight>
              </a:rPr>
              <a:t> cards breached </a:t>
            </a:r>
            <a:r>
              <a:rPr lang="en-IN" sz="2000" dirty="0"/>
              <a:t>(search)</a:t>
            </a:r>
          </a:p>
          <a:p>
            <a:r>
              <a:rPr lang="en-IN" sz="2000" dirty="0"/>
              <a:t>It gave details of 7 million people passbook 1</a:t>
            </a:r>
            <a:r>
              <a:rPr lang="en-IN" sz="2000" baseline="30000" dirty="0"/>
              <a:t>st</a:t>
            </a:r>
            <a:r>
              <a:rPr lang="en-IN" sz="2000" dirty="0"/>
              <a:t> page</a:t>
            </a:r>
          </a:p>
          <a:p>
            <a:r>
              <a:rPr lang="en-IN" sz="2000" dirty="0">
                <a:hlinkClick r:id="rId2"/>
              </a:rPr>
              <a:t>https://www.indiatoday.in/technology/news/story/aadhaar-leaks-again-indane-gas-website-app-leak-data-of-6-7-million-subscribers-1459499-2019-02-19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61A43EEC-D6BE-4F75-AF85-E672F64E4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4067175"/>
            <a:ext cx="7648575" cy="258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5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623F683-760B-43D3-A639-7063465F9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239" y="2765425"/>
            <a:ext cx="10305535" cy="862313"/>
          </a:xfrm>
        </p:spPr>
        <p:txBody>
          <a:bodyPr/>
          <a:lstStyle/>
          <a:p>
            <a:pPr algn="ctr"/>
            <a:r>
              <a:rPr lang="en-IN" dirty="0"/>
              <a:t>Tool 10,11,12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F51F8421-4A96-4703-931B-0C7CF57BD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1229-2129-465E-954C-ACF4F90BADA4}" type="slidenum">
              <a:rPr lang="en-SG" smtClean="0"/>
              <a:pPr/>
              <a:t>6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9255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3B9E0A0-143A-4131-9F5C-3C5ED96D8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" y="365126"/>
            <a:ext cx="11058525" cy="1130300"/>
          </a:xfrm>
        </p:spPr>
        <p:txBody>
          <a:bodyPr>
            <a:normAutofit/>
          </a:bodyPr>
          <a:lstStyle/>
          <a:p>
            <a:r>
              <a:rPr lang="en-IN"/>
              <a:t>Haveibeenpwned.com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01744CF1-3BDF-49E7-90AE-0CC4A7D19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275" y="1666875"/>
            <a:ext cx="11058525" cy="234711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IN" sz="2000" dirty="0"/>
              <a:t>Have I Been </a:t>
            </a:r>
            <a:r>
              <a:rPr lang="en-IN" sz="2000" dirty="0" err="1"/>
              <a:t>Pwned</a:t>
            </a:r>
            <a:r>
              <a:rPr lang="en-IN" sz="2000" dirty="0"/>
              <a:t>?- </a:t>
            </a:r>
            <a:r>
              <a:rPr lang="en-IN" dirty="0"/>
              <a:t>is a website that allows Internet users to check whether their personal data has been compromised by data breaches.</a:t>
            </a:r>
            <a:endParaRPr lang="en-IN" sz="2000" dirty="0"/>
          </a:p>
          <a:p>
            <a:r>
              <a:rPr lang="en-IN" sz="2000" b="1" dirty="0"/>
              <a:t>Personal data has been compromised</a:t>
            </a:r>
            <a:r>
              <a:rPr lang="en-IN" sz="2000" dirty="0"/>
              <a:t> by data breaches.</a:t>
            </a:r>
          </a:p>
          <a:p>
            <a:r>
              <a:rPr lang="en-IN" sz="2000" b="1" dirty="0"/>
              <a:t>Collects and </a:t>
            </a:r>
            <a:r>
              <a:rPr lang="en-IN" sz="2000" b="1" dirty="0" err="1"/>
              <a:t>analyzes</a:t>
            </a:r>
            <a:r>
              <a:rPr lang="en-IN" sz="2000" b="1" dirty="0"/>
              <a:t> hundreds of database </a:t>
            </a:r>
            <a:r>
              <a:rPr lang="en-IN" sz="2000" dirty="0"/>
              <a:t>dumps of billions of leaked accounts.</a:t>
            </a:r>
          </a:p>
          <a:p>
            <a:r>
              <a:rPr lang="en-IN" sz="2000" dirty="0"/>
              <a:t>Allows users to </a:t>
            </a:r>
            <a:r>
              <a:rPr lang="en-IN" sz="2000" b="1" dirty="0"/>
              <a:t>search for their own information </a:t>
            </a:r>
            <a:r>
              <a:rPr lang="en-IN" sz="2000" dirty="0"/>
              <a:t>by entering their username or email address. </a:t>
            </a:r>
          </a:p>
          <a:p>
            <a:r>
              <a:rPr lang="en-IN" sz="2000" dirty="0"/>
              <a:t>Users can also sign up to be notified if their email address appears in future dumps</a:t>
            </a:r>
            <a:r>
              <a:rPr lang="en-IN" sz="17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06A8DD3-6897-4121-9DAB-87A6EF125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53" r="29736" b="2"/>
          <a:stretch/>
        </p:blipFill>
        <p:spPr>
          <a:xfrm>
            <a:off x="2005607" y="4069080"/>
            <a:ext cx="6677025" cy="249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8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00B1EF0-7B0D-43CE-9936-4B870EB06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13612"/>
            <a:ext cx="10156371" cy="1031216"/>
          </a:xfrm>
        </p:spPr>
        <p:txBody>
          <a:bodyPr anchor="b">
            <a:normAutofit/>
          </a:bodyPr>
          <a:lstStyle/>
          <a:p>
            <a:r>
              <a:rPr lang="en-IN"/>
              <a:t>Pipl.com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C23845B-1400-4FAC-89FB-79E48AC68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93" y="2952948"/>
            <a:ext cx="5069382" cy="2027753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C607803A-4E99-444E-94F7-8785CDDF58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2989BE6A-C309-418E-8ADD-1616A98057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532D4FC-E458-4C70-8647-4B9630ADA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3375" y="1678853"/>
            <a:ext cx="7791450" cy="1543676"/>
          </a:xfrm>
        </p:spPr>
        <p:txBody>
          <a:bodyPr anchor="ctr">
            <a:normAutofit fontScale="85000" lnSpcReduction="20000"/>
          </a:bodyPr>
          <a:lstStyle/>
          <a:p>
            <a:endParaRPr lang="en-IN" dirty="0"/>
          </a:p>
          <a:p>
            <a:r>
              <a:rPr lang="en-IN" dirty="0"/>
              <a:t>It asks for name and location of the person, </a:t>
            </a:r>
          </a:p>
          <a:p>
            <a:r>
              <a:rPr lang="en-IN" dirty="0"/>
              <a:t>it will the details of the people having the same name in that location</a:t>
            </a:r>
          </a:p>
          <a:p>
            <a:r>
              <a:rPr lang="en-IN" dirty="0">
                <a:hlinkClick r:id="rId3"/>
              </a:rPr>
              <a:t>https://pipl.com/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14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D50347C-013C-4F02-9C37-260331E9C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944" y="513612"/>
            <a:ext cx="10221685" cy="1031216"/>
          </a:xfrm>
        </p:spPr>
        <p:txBody>
          <a:bodyPr anchor="b">
            <a:normAutofit/>
          </a:bodyPr>
          <a:lstStyle/>
          <a:p>
            <a:r>
              <a:rPr lang="en-IN"/>
              <a:t>Jantakhoj.com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8F4CCAB-43C7-4557-96F2-2C2484C60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293" y="2807204"/>
            <a:ext cx="5069382" cy="2319241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="" xmlns:a16="http://schemas.microsoft.com/office/drawing/2014/main" id="{C607803A-4E99-444E-94F7-8785CDDF58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 flipH="1" flipV="1">
            <a:off x="780154" y="1884045"/>
            <a:ext cx="3275668" cy="2853308"/>
          </a:xfrm>
          <a:custGeom>
            <a:avLst/>
            <a:gdLst>
              <a:gd name="connsiteX0" fmla="*/ 3275668 w 3275668"/>
              <a:gd name="connsiteY0" fmla="*/ 2853308 h 2853308"/>
              <a:gd name="connsiteX1" fmla="*/ 655 w 3275668"/>
              <a:gd name="connsiteY1" fmla="*/ 2853308 h 2853308"/>
              <a:gd name="connsiteX2" fmla="*/ 0 w 3275668"/>
              <a:gd name="connsiteY2" fmla="*/ 2467565 h 2853308"/>
              <a:gd name="connsiteX3" fmla="*/ 2869894 w 3275668"/>
              <a:gd name="connsiteY3" fmla="*/ 2468888 h 2853308"/>
              <a:gd name="connsiteX4" fmla="*/ 2869894 w 3275668"/>
              <a:gd name="connsiteY4" fmla="*/ 0 h 2853308"/>
              <a:gd name="connsiteX5" fmla="*/ 3275668 w 3275668"/>
              <a:gd name="connsiteY5" fmla="*/ 0 h 285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5668" h="2853308">
                <a:moveTo>
                  <a:pt x="3275668" y="2853308"/>
                </a:moveTo>
                <a:lnTo>
                  <a:pt x="655" y="2853308"/>
                </a:lnTo>
                <a:cubicBezTo>
                  <a:pt x="-655" y="2720171"/>
                  <a:pt x="1310" y="2600702"/>
                  <a:pt x="0" y="2467565"/>
                </a:cubicBezTo>
                <a:lnTo>
                  <a:pt x="2869894" y="2468888"/>
                </a:lnTo>
                <a:lnTo>
                  <a:pt x="2869894" y="0"/>
                </a:lnTo>
                <a:lnTo>
                  <a:pt x="3275668" y="0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Freeform: Shape 10">
            <a:extLst>
              <a:ext uri="{FF2B5EF4-FFF2-40B4-BE49-F238E27FC236}">
                <a16:creationId xmlns="" xmlns:a16="http://schemas.microsoft.com/office/drawing/2014/main" id="{2989BE6A-C309-418E-8ADD-1616A98057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 bwMode="auto">
          <a:xfrm>
            <a:off x="4055822" y="3222529"/>
            <a:ext cx="3242952" cy="2828156"/>
          </a:xfrm>
          <a:custGeom>
            <a:avLst/>
            <a:gdLst>
              <a:gd name="connsiteX0" fmla="*/ 2837178 w 3242952"/>
              <a:gd name="connsiteY0" fmla="*/ 0 h 2828156"/>
              <a:gd name="connsiteX1" fmla="*/ 3242952 w 3242952"/>
              <a:gd name="connsiteY1" fmla="*/ 0 h 2828156"/>
              <a:gd name="connsiteX2" fmla="*/ 3242952 w 3242952"/>
              <a:gd name="connsiteY2" fmla="*/ 2828156 h 2828156"/>
              <a:gd name="connsiteX3" fmla="*/ 0 w 3242952"/>
              <a:gd name="connsiteY3" fmla="*/ 2828156 h 2828156"/>
              <a:gd name="connsiteX4" fmla="*/ 0 w 3242952"/>
              <a:gd name="connsiteY4" fmla="*/ 2442859 h 2828156"/>
              <a:gd name="connsiteX5" fmla="*/ 2837178 w 3242952"/>
              <a:gd name="connsiteY5" fmla="*/ 2443295 h 2828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42952" h="2828156">
                <a:moveTo>
                  <a:pt x="2837178" y="0"/>
                </a:moveTo>
                <a:lnTo>
                  <a:pt x="3242952" y="0"/>
                </a:lnTo>
                <a:lnTo>
                  <a:pt x="3242952" y="2828156"/>
                </a:lnTo>
                <a:lnTo>
                  <a:pt x="0" y="2828156"/>
                </a:lnTo>
                <a:lnTo>
                  <a:pt x="0" y="2442859"/>
                </a:lnTo>
                <a:lnTo>
                  <a:pt x="2837178" y="2443295"/>
                </a:lnTo>
                <a:close/>
              </a:path>
            </a:pathLst>
          </a:custGeom>
          <a:solidFill>
            <a:srgbClr val="4C4C4C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8634C835-DB1B-4358-9C04-9A9597398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5829" y="1884045"/>
            <a:ext cx="4561687" cy="4166640"/>
          </a:xfrm>
        </p:spPr>
        <p:txBody>
          <a:bodyPr anchor="ctr">
            <a:normAutofit/>
          </a:bodyPr>
          <a:lstStyle/>
          <a:p>
            <a:r>
              <a:rPr lang="en-IN" sz="1800" b="1" dirty="0"/>
              <a:t>Democratize</a:t>
            </a:r>
            <a:r>
              <a:rPr lang="en-IN" sz="1800" dirty="0"/>
              <a:t> the background verification process and bring it within easy reach of every individual.</a:t>
            </a:r>
          </a:p>
          <a:p>
            <a:endParaRPr lang="en-IN" sz="1800" b="1" dirty="0"/>
          </a:p>
          <a:p>
            <a:r>
              <a:rPr lang="en-IN" sz="1800" b="1" dirty="0"/>
              <a:t>Promote</a:t>
            </a:r>
            <a:r>
              <a:rPr lang="en-IN" sz="1800" dirty="0"/>
              <a:t> greater transparency in society</a:t>
            </a:r>
          </a:p>
          <a:p>
            <a:r>
              <a:rPr lang="en-IN" sz="1800" dirty="0"/>
              <a:t>It gives details related to </a:t>
            </a:r>
          </a:p>
          <a:p>
            <a:pPr lvl="1"/>
            <a:r>
              <a:rPr lang="en-IN" sz="1400" dirty="0"/>
              <a:t>verification, </a:t>
            </a:r>
          </a:p>
          <a:p>
            <a:pPr lvl="1"/>
            <a:r>
              <a:rPr lang="en-IN" sz="1400" dirty="0"/>
              <a:t>police record, </a:t>
            </a:r>
          </a:p>
          <a:p>
            <a:pPr lvl="1"/>
            <a:r>
              <a:rPr lang="en-IN" sz="1400" dirty="0"/>
              <a:t>photo, </a:t>
            </a:r>
          </a:p>
          <a:p>
            <a:pPr lvl="1"/>
            <a:r>
              <a:rPr lang="en-IN" sz="1400" dirty="0"/>
              <a:t>location etc. </a:t>
            </a:r>
          </a:p>
          <a:p>
            <a:r>
              <a:rPr lang="en-IN" sz="1800" dirty="0"/>
              <a:t>Used for investigation purpose (</a:t>
            </a:r>
            <a:r>
              <a:rPr lang="en-IN" sz="1800" dirty="0" err="1"/>
              <a:t>tehquikat</a:t>
            </a:r>
            <a:r>
              <a:rPr lang="en-IN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804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</TotalTime>
  <Words>1509</Words>
  <Application>Microsoft Office PowerPoint</Application>
  <PresentationFormat>Custom</PresentationFormat>
  <Paragraphs>264</Paragraphs>
  <Slides>40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Information Gathering Tools cont.</vt:lpstr>
      <vt:lpstr>Case Study</vt:lpstr>
      <vt:lpstr>Pastebin.com https://pastebin.com/</vt:lpstr>
      <vt:lpstr>PowerPoint Presentation</vt:lpstr>
      <vt:lpstr>Case Study</vt:lpstr>
      <vt:lpstr>Tool 10,11,12</vt:lpstr>
      <vt:lpstr>Haveibeenpwned.com</vt:lpstr>
      <vt:lpstr>Pipl.com</vt:lpstr>
      <vt:lpstr>Jantakhoj.com</vt:lpstr>
      <vt:lpstr>How many websites we need to search to find the information?</vt:lpstr>
      <vt:lpstr>OISNT Framework</vt:lpstr>
      <vt:lpstr>OSINT Framework</vt:lpstr>
      <vt:lpstr>Kali Linux Tool 13</vt:lpstr>
      <vt:lpstr>Maltego Tool- Patvera</vt:lpstr>
      <vt:lpstr>DEMO</vt:lpstr>
      <vt:lpstr>Kali Linux Tool 14</vt:lpstr>
      <vt:lpstr>Harvester</vt:lpstr>
      <vt:lpstr>Harvester-Demo</vt:lpstr>
      <vt:lpstr>Harvester</vt:lpstr>
      <vt:lpstr>Harvester</vt:lpstr>
      <vt:lpstr>Harvester</vt:lpstr>
      <vt:lpstr>Harvester</vt:lpstr>
      <vt:lpstr>Harvester- Task</vt:lpstr>
      <vt:lpstr>Tool 15</vt:lpstr>
      <vt:lpstr>DNS Enumeration: NSLOOKUP</vt:lpstr>
      <vt:lpstr>DNS Enumeration: NSLOOKUP</vt:lpstr>
      <vt:lpstr>NSLookup commands</vt:lpstr>
      <vt:lpstr>E.g. Different usage of nslookup</vt:lpstr>
      <vt:lpstr>E.g. Different usage of nslookup</vt:lpstr>
      <vt:lpstr>Kali Linux Tool 16</vt:lpstr>
      <vt:lpstr>Domain information groper (Dig)</vt:lpstr>
      <vt:lpstr>Dig</vt:lpstr>
      <vt:lpstr>Tool 17,18</vt:lpstr>
      <vt:lpstr>Netstat</vt:lpstr>
      <vt:lpstr>netstat command </vt:lpstr>
      <vt:lpstr>PowerPoint Presentation</vt:lpstr>
      <vt:lpstr>PowerPoint Presentation</vt:lpstr>
      <vt:lpstr>Trace route</vt:lpstr>
      <vt:lpstr>Trace Route- tracert</vt:lpstr>
      <vt:lpstr>DRILL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Gathering Tools cont.</dc:title>
  <dc:creator>Sharad Gogna</dc:creator>
  <cp:lastModifiedBy>SHILPA</cp:lastModifiedBy>
  <cp:revision>53</cp:revision>
  <dcterms:created xsi:type="dcterms:W3CDTF">2019-11-20T08:17:15Z</dcterms:created>
  <dcterms:modified xsi:type="dcterms:W3CDTF">2021-02-09T10:08:23Z</dcterms:modified>
</cp:coreProperties>
</file>